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06" r:id="rId2"/>
    <p:sldId id="257" r:id="rId3"/>
    <p:sldId id="289" r:id="rId4"/>
    <p:sldId id="292" r:id="rId5"/>
    <p:sldId id="290" r:id="rId6"/>
    <p:sldId id="262" r:id="rId7"/>
    <p:sldId id="263" r:id="rId8"/>
    <p:sldId id="264" r:id="rId9"/>
    <p:sldId id="308" r:id="rId10"/>
    <p:sldId id="297" r:id="rId11"/>
    <p:sldId id="293" r:id="rId12"/>
    <p:sldId id="266" r:id="rId13"/>
    <p:sldId id="295" r:id="rId14"/>
    <p:sldId id="296" r:id="rId15"/>
    <p:sldId id="269" r:id="rId16"/>
    <p:sldId id="298" r:id="rId17"/>
    <p:sldId id="302" r:id="rId18"/>
    <p:sldId id="275" r:id="rId19"/>
    <p:sldId id="274" r:id="rId20"/>
    <p:sldId id="273" r:id="rId21"/>
    <p:sldId id="303" r:id="rId22"/>
    <p:sldId id="276" r:id="rId23"/>
    <p:sldId id="304" r:id="rId24"/>
    <p:sldId id="305" r:id="rId25"/>
    <p:sldId id="310" r:id="rId26"/>
    <p:sldId id="279" r:id="rId27"/>
    <p:sldId id="280" r:id="rId28"/>
    <p:sldId id="311" r:id="rId29"/>
    <p:sldId id="313" r:id="rId30"/>
    <p:sldId id="283" r:id="rId31"/>
    <p:sldId id="284" r:id="rId32"/>
    <p:sldId id="285" r:id="rId33"/>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CA8878-280F-91AA-786A-EE64CA1A9B54}" name="ARIANNA BUSSOLA" initials="AB" userId="S::Arianna.Bussola-CIC@ibm.com::4bbd782a-97e6-4254-a8ba-a4d4baca4d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9FF"/>
    <a:srgbClr val="FFFFFF"/>
    <a:srgbClr val="07AAF3"/>
    <a:srgbClr val="4BD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086F0-AEED-4C66-954F-66A882AD8475}" v="5" dt="2025-10-22T10:00:01.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118" d="100"/>
          <a:sy n="118" d="100"/>
        </p:scale>
        <p:origin x="434" y="2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ANNA BUSSOLA" userId="4bbd782a-97e6-4254-a8ba-a4d4baca4d58" providerId="ADAL" clId="{56141D5B-DBAC-4DD2-AFEA-CA3B023D0E0D}"/>
    <pc:docChg chg="undo redo custSel addSld delSld modSld sldOrd addSection delSection">
      <pc:chgData name="ARIANNA BUSSOLA" userId="4bbd782a-97e6-4254-a8ba-a4d4baca4d58" providerId="ADAL" clId="{56141D5B-DBAC-4DD2-AFEA-CA3B023D0E0D}" dt="2025-10-01T16:12:20.122" v="9523" actId="6549"/>
      <pc:docMkLst>
        <pc:docMk/>
      </pc:docMkLst>
      <pc:sldChg chg="addSp delSp del mod">
        <pc:chgData name="ARIANNA BUSSOLA" userId="4bbd782a-97e6-4254-a8ba-a4d4baca4d58" providerId="ADAL" clId="{56141D5B-DBAC-4DD2-AFEA-CA3B023D0E0D}" dt="2025-10-01T14:32:01.984" v="6107" actId="47"/>
        <pc:sldMkLst>
          <pc:docMk/>
          <pc:sldMk cId="0" sldId="256"/>
        </pc:sldMkLst>
      </pc:sldChg>
      <pc:sldChg chg="addSp modSp mod">
        <pc:chgData name="ARIANNA BUSSOLA" userId="4bbd782a-97e6-4254-a8ba-a4d4baca4d58" providerId="ADAL" clId="{56141D5B-DBAC-4DD2-AFEA-CA3B023D0E0D}" dt="2025-10-01T16:07:18.971" v="9517" actId="790"/>
        <pc:sldMkLst>
          <pc:docMk/>
          <pc:sldMk cId="0" sldId="257"/>
        </pc:sldMkLst>
        <pc:spChg chg="mod">
          <ac:chgData name="ARIANNA BUSSOLA" userId="4bbd782a-97e6-4254-a8ba-a4d4baca4d58" providerId="ADAL" clId="{56141D5B-DBAC-4DD2-AFEA-CA3B023D0E0D}" dt="2025-10-01T16:07:18.971" v="9517" actId="790"/>
          <ac:spMkLst>
            <pc:docMk/>
            <pc:sldMk cId="0" sldId="257"/>
            <ac:spMk id="3" creationId="{00000000-0000-0000-0000-000000000000}"/>
          </ac:spMkLst>
        </pc:spChg>
        <pc:spChg chg="mod">
          <ac:chgData name="ARIANNA BUSSOLA" userId="4bbd782a-97e6-4254-a8ba-a4d4baca4d58" providerId="ADAL" clId="{56141D5B-DBAC-4DD2-AFEA-CA3B023D0E0D}" dt="2025-10-01T16:07:18.971" v="9517" actId="790"/>
          <ac:spMkLst>
            <pc:docMk/>
            <pc:sldMk cId="0" sldId="257"/>
            <ac:spMk id="5" creationId="{00000000-0000-0000-0000-000000000000}"/>
          </ac:spMkLst>
        </pc:spChg>
        <pc:spChg chg="mod">
          <ac:chgData name="ARIANNA BUSSOLA" userId="4bbd782a-97e6-4254-a8ba-a4d4baca4d58" providerId="ADAL" clId="{56141D5B-DBAC-4DD2-AFEA-CA3B023D0E0D}" dt="2025-10-01T16:07:18.971" v="9517" actId="790"/>
          <ac:spMkLst>
            <pc:docMk/>
            <pc:sldMk cId="0" sldId="257"/>
            <ac:spMk id="7" creationId="{00000000-0000-0000-0000-000000000000}"/>
          </ac:spMkLst>
        </pc:spChg>
        <pc:spChg chg="mod">
          <ac:chgData name="ARIANNA BUSSOLA" userId="4bbd782a-97e6-4254-a8ba-a4d4baca4d58" providerId="ADAL" clId="{56141D5B-DBAC-4DD2-AFEA-CA3B023D0E0D}" dt="2025-10-01T16:07:18.971" v="9517" actId="790"/>
          <ac:spMkLst>
            <pc:docMk/>
            <pc:sldMk cId="0" sldId="257"/>
            <ac:spMk id="9" creationId="{00000000-0000-0000-0000-000000000000}"/>
          </ac:spMkLst>
        </pc:spChg>
        <pc:picChg chg="mod">
          <ac:chgData name="ARIANNA BUSSOLA" userId="4bbd782a-97e6-4254-a8ba-a4d4baca4d58" providerId="ADAL" clId="{56141D5B-DBAC-4DD2-AFEA-CA3B023D0E0D}" dt="2025-10-01T14:26:51.586" v="5908" actId="1076"/>
          <ac:picMkLst>
            <pc:docMk/>
            <pc:sldMk cId="0" sldId="257"/>
            <ac:picMk id="4" creationId="{00000000-0000-0000-0000-000000000000}"/>
          </ac:picMkLst>
        </pc:picChg>
        <pc:picChg chg="mod">
          <ac:chgData name="ARIANNA BUSSOLA" userId="4bbd782a-97e6-4254-a8ba-a4d4baca4d58" providerId="ADAL" clId="{56141D5B-DBAC-4DD2-AFEA-CA3B023D0E0D}" dt="2025-10-01T14:26:58.246" v="5909" actId="1076"/>
          <ac:picMkLst>
            <pc:docMk/>
            <pc:sldMk cId="0" sldId="257"/>
            <ac:picMk id="6" creationId="{00000000-0000-0000-0000-000000000000}"/>
          </ac:picMkLst>
        </pc:picChg>
        <pc:picChg chg="mod">
          <ac:chgData name="ARIANNA BUSSOLA" userId="4bbd782a-97e6-4254-a8ba-a4d4baca4d58" providerId="ADAL" clId="{56141D5B-DBAC-4DD2-AFEA-CA3B023D0E0D}" dt="2025-10-01T14:27:13.453" v="5913" actId="1076"/>
          <ac:picMkLst>
            <pc:docMk/>
            <pc:sldMk cId="0" sldId="257"/>
            <ac:picMk id="8" creationId="{00000000-0000-0000-0000-000000000000}"/>
          </ac:picMkLst>
        </pc:picChg>
      </pc:sldChg>
      <pc:sldChg chg="modSp mod">
        <pc:chgData name="ARIANNA BUSSOLA" userId="4bbd782a-97e6-4254-a8ba-a4d4baca4d58" providerId="ADAL" clId="{56141D5B-DBAC-4DD2-AFEA-CA3B023D0E0D}" dt="2025-10-01T16:07:18.971" v="9517" actId="790"/>
        <pc:sldMkLst>
          <pc:docMk/>
          <pc:sldMk cId="0" sldId="262"/>
        </pc:sldMkLst>
        <pc:spChg chg="mod">
          <ac:chgData name="ARIANNA BUSSOLA" userId="4bbd782a-97e6-4254-a8ba-a4d4baca4d58" providerId="ADAL" clId="{56141D5B-DBAC-4DD2-AFEA-CA3B023D0E0D}" dt="2025-10-01T16:07:18.971" v="9517" actId="790"/>
          <ac:spMkLst>
            <pc:docMk/>
            <pc:sldMk cId="0" sldId="262"/>
            <ac:spMk id="3" creationId="{00000000-0000-0000-0000-000000000000}"/>
          </ac:spMkLst>
        </pc:spChg>
        <pc:spChg chg="mod">
          <ac:chgData name="ARIANNA BUSSOLA" userId="4bbd782a-97e6-4254-a8ba-a4d4baca4d58" providerId="ADAL" clId="{56141D5B-DBAC-4DD2-AFEA-CA3B023D0E0D}" dt="2025-10-01T16:07:18.971" v="9517" actId="790"/>
          <ac:spMkLst>
            <pc:docMk/>
            <pc:sldMk cId="0" sldId="262"/>
            <ac:spMk id="5" creationId="{00000000-0000-0000-0000-000000000000}"/>
          </ac:spMkLst>
        </pc:spChg>
        <pc:spChg chg="mod">
          <ac:chgData name="ARIANNA BUSSOLA" userId="4bbd782a-97e6-4254-a8ba-a4d4baca4d58" providerId="ADAL" clId="{56141D5B-DBAC-4DD2-AFEA-CA3B023D0E0D}" dt="2025-10-01T16:07:18.971" v="9517" actId="790"/>
          <ac:spMkLst>
            <pc:docMk/>
            <pc:sldMk cId="0" sldId="262"/>
            <ac:spMk id="6" creationId="{00000000-0000-0000-0000-000000000000}"/>
          </ac:spMkLst>
        </pc:spChg>
        <pc:spChg chg="mod">
          <ac:chgData name="ARIANNA BUSSOLA" userId="4bbd782a-97e6-4254-a8ba-a4d4baca4d58" providerId="ADAL" clId="{56141D5B-DBAC-4DD2-AFEA-CA3B023D0E0D}" dt="2025-10-01T16:07:18.971" v="9517" actId="790"/>
          <ac:spMkLst>
            <pc:docMk/>
            <pc:sldMk cId="0" sldId="262"/>
            <ac:spMk id="7" creationId="{00000000-0000-0000-0000-000000000000}"/>
          </ac:spMkLst>
        </pc:spChg>
        <pc:spChg chg="mod">
          <ac:chgData name="ARIANNA BUSSOLA" userId="4bbd782a-97e6-4254-a8ba-a4d4baca4d58" providerId="ADAL" clId="{56141D5B-DBAC-4DD2-AFEA-CA3B023D0E0D}" dt="2025-10-01T16:07:18.971" v="9517" actId="790"/>
          <ac:spMkLst>
            <pc:docMk/>
            <pc:sldMk cId="0" sldId="262"/>
            <ac:spMk id="8" creationId="{00000000-0000-0000-0000-000000000000}"/>
          </ac:spMkLst>
        </pc:spChg>
        <pc:spChg chg="mod">
          <ac:chgData name="ARIANNA BUSSOLA" userId="4bbd782a-97e6-4254-a8ba-a4d4baca4d58" providerId="ADAL" clId="{56141D5B-DBAC-4DD2-AFEA-CA3B023D0E0D}" dt="2025-10-01T16:07:18.971" v="9517" actId="790"/>
          <ac:spMkLst>
            <pc:docMk/>
            <pc:sldMk cId="0" sldId="262"/>
            <ac:spMk id="9" creationId="{00000000-0000-0000-0000-000000000000}"/>
          </ac:spMkLst>
        </pc:spChg>
        <pc:spChg chg="mod">
          <ac:chgData name="ARIANNA BUSSOLA" userId="4bbd782a-97e6-4254-a8ba-a4d4baca4d58" providerId="ADAL" clId="{56141D5B-DBAC-4DD2-AFEA-CA3B023D0E0D}" dt="2025-10-01T16:07:18.971" v="9517" actId="790"/>
          <ac:spMkLst>
            <pc:docMk/>
            <pc:sldMk cId="0" sldId="262"/>
            <ac:spMk id="10" creationId="{00000000-0000-0000-0000-000000000000}"/>
          </ac:spMkLst>
        </pc:spChg>
        <pc:spChg chg="mod">
          <ac:chgData name="ARIANNA BUSSOLA" userId="4bbd782a-97e6-4254-a8ba-a4d4baca4d58" providerId="ADAL" clId="{56141D5B-DBAC-4DD2-AFEA-CA3B023D0E0D}" dt="2025-10-01T16:07:18.971" v="9517" actId="790"/>
          <ac:spMkLst>
            <pc:docMk/>
            <pc:sldMk cId="0" sldId="262"/>
            <ac:spMk id="11" creationId="{00000000-0000-0000-0000-000000000000}"/>
          </ac:spMkLst>
        </pc:spChg>
        <pc:spChg chg="mod">
          <ac:chgData name="ARIANNA BUSSOLA" userId="4bbd782a-97e6-4254-a8ba-a4d4baca4d58" providerId="ADAL" clId="{56141D5B-DBAC-4DD2-AFEA-CA3B023D0E0D}" dt="2025-10-01T16:07:18.971" v="9517" actId="790"/>
          <ac:spMkLst>
            <pc:docMk/>
            <pc:sldMk cId="0" sldId="262"/>
            <ac:spMk id="13" creationId="{00000000-0000-0000-0000-000000000000}"/>
          </ac:spMkLst>
        </pc:spChg>
        <pc:spChg chg="mod">
          <ac:chgData name="ARIANNA BUSSOLA" userId="4bbd782a-97e6-4254-a8ba-a4d4baca4d58" providerId="ADAL" clId="{56141D5B-DBAC-4DD2-AFEA-CA3B023D0E0D}" dt="2025-10-01T16:07:18.971" v="9517" actId="790"/>
          <ac:spMkLst>
            <pc:docMk/>
            <pc:sldMk cId="0" sldId="262"/>
            <ac:spMk id="15" creationId="{00000000-0000-0000-0000-000000000000}"/>
          </ac:spMkLst>
        </pc:spChg>
      </pc:sldChg>
      <pc:sldChg chg="delSp modSp mod">
        <pc:chgData name="ARIANNA BUSSOLA" userId="4bbd782a-97e6-4254-a8ba-a4d4baca4d58" providerId="ADAL" clId="{56141D5B-DBAC-4DD2-AFEA-CA3B023D0E0D}" dt="2025-10-01T16:07:18.971" v="9517" actId="790"/>
        <pc:sldMkLst>
          <pc:docMk/>
          <pc:sldMk cId="0" sldId="263"/>
        </pc:sldMkLst>
        <pc:spChg chg="mod">
          <ac:chgData name="ARIANNA BUSSOLA" userId="4bbd782a-97e6-4254-a8ba-a4d4baca4d58" providerId="ADAL" clId="{56141D5B-DBAC-4DD2-AFEA-CA3B023D0E0D}" dt="2025-10-01T16:07:18.971" v="9517" actId="790"/>
          <ac:spMkLst>
            <pc:docMk/>
            <pc:sldMk cId="0" sldId="263"/>
            <ac:spMk id="3" creationId="{00000000-0000-0000-0000-000000000000}"/>
          </ac:spMkLst>
        </pc:spChg>
        <pc:spChg chg="mod">
          <ac:chgData name="ARIANNA BUSSOLA" userId="4bbd782a-97e6-4254-a8ba-a4d4baca4d58" providerId="ADAL" clId="{56141D5B-DBAC-4DD2-AFEA-CA3B023D0E0D}" dt="2025-10-01T16:07:18.971" v="9517" actId="790"/>
          <ac:spMkLst>
            <pc:docMk/>
            <pc:sldMk cId="0" sldId="263"/>
            <ac:spMk id="4" creationId="{00000000-0000-0000-0000-000000000000}"/>
          </ac:spMkLst>
        </pc:spChg>
        <pc:spChg chg="mod">
          <ac:chgData name="ARIANNA BUSSOLA" userId="4bbd782a-97e6-4254-a8ba-a4d4baca4d58" providerId="ADAL" clId="{56141D5B-DBAC-4DD2-AFEA-CA3B023D0E0D}" dt="2025-10-01T16:07:18.971" v="9517" actId="790"/>
          <ac:spMkLst>
            <pc:docMk/>
            <pc:sldMk cId="0" sldId="263"/>
            <ac:spMk id="5" creationId="{00000000-0000-0000-0000-000000000000}"/>
          </ac:spMkLst>
        </pc:spChg>
        <pc:spChg chg="mod">
          <ac:chgData name="ARIANNA BUSSOLA" userId="4bbd782a-97e6-4254-a8ba-a4d4baca4d58" providerId="ADAL" clId="{56141D5B-DBAC-4DD2-AFEA-CA3B023D0E0D}" dt="2025-10-01T16:07:18.971" v="9517" actId="790"/>
          <ac:spMkLst>
            <pc:docMk/>
            <pc:sldMk cId="0" sldId="263"/>
            <ac:spMk id="6" creationId="{00000000-0000-0000-0000-000000000000}"/>
          </ac:spMkLst>
        </pc:spChg>
        <pc:spChg chg="mod">
          <ac:chgData name="ARIANNA BUSSOLA" userId="4bbd782a-97e6-4254-a8ba-a4d4baca4d58" providerId="ADAL" clId="{56141D5B-DBAC-4DD2-AFEA-CA3B023D0E0D}" dt="2025-10-01T16:07:18.971" v="9517" actId="790"/>
          <ac:spMkLst>
            <pc:docMk/>
            <pc:sldMk cId="0" sldId="263"/>
            <ac:spMk id="8" creationId="{00000000-0000-0000-0000-000000000000}"/>
          </ac:spMkLst>
        </pc:spChg>
        <pc:spChg chg="mod">
          <ac:chgData name="ARIANNA BUSSOLA" userId="4bbd782a-97e6-4254-a8ba-a4d4baca4d58" providerId="ADAL" clId="{56141D5B-DBAC-4DD2-AFEA-CA3B023D0E0D}" dt="2025-10-01T16:07:18.971" v="9517" actId="790"/>
          <ac:spMkLst>
            <pc:docMk/>
            <pc:sldMk cId="0" sldId="263"/>
            <ac:spMk id="9" creationId="{00000000-0000-0000-0000-000000000000}"/>
          </ac:spMkLst>
        </pc:spChg>
        <pc:spChg chg="mod">
          <ac:chgData name="ARIANNA BUSSOLA" userId="4bbd782a-97e6-4254-a8ba-a4d4baca4d58" providerId="ADAL" clId="{56141D5B-DBAC-4DD2-AFEA-CA3B023D0E0D}" dt="2025-10-01T16:07:18.971" v="9517" actId="790"/>
          <ac:spMkLst>
            <pc:docMk/>
            <pc:sldMk cId="0" sldId="263"/>
            <ac:spMk id="10" creationId="{00000000-0000-0000-0000-000000000000}"/>
          </ac:spMkLst>
        </pc:spChg>
        <pc:spChg chg="mod">
          <ac:chgData name="ARIANNA BUSSOLA" userId="4bbd782a-97e6-4254-a8ba-a4d4baca4d58" providerId="ADAL" clId="{56141D5B-DBAC-4DD2-AFEA-CA3B023D0E0D}" dt="2025-10-01T16:07:18.971" v="9517" actId="790"/>
          <ac:spMkLst>
            <pc:docMk/>
            <pc:sldMk cId="0" sldId="263"/>
            <ac:spMk id="12" creationId="{00000000-0000-0000-0000-000000000000}"/>
          </ac:spMkLst>
        </pc:spChg>
        <pc:spChg chg="mod">
          <ac:chgData name="ARIANNA BUSSOLA" userId="4bbd782a-97e6-4254-a8ba-a4d4baca4d58" providerId="ADAL" clId="{56141D5B-DBAC-4DD2-AFEA-CA3B023D0E0D}" dt="2025-10-01T16:07:18.971" v="9517" actId="790"/>
          <ac:spMkLst>
            <pc:docMk/>
            <pc:sldMk cId="0" sldId="263"/>
            <ac:spMk id="13" creationId="{00000000-0000-0000-0000-000000000000}"/>
          </ac:spMkLst>
        </pc:spChg>
        <pc:spChg chg="mod">
          <ac:chgData name="ARIANNA BUSSOLA" userId="4bbd782a-97e6-4254-a8ba-a4d4baca4d58" providerId="ADAL" clId="{56141D5B-DBAC-4DD2-AFEA-CA3B023D0E0D}" dt="2025-10-01T16:07:18.971" v="9517" actId="790"/>
          <ac:spMkLst>
            <pc:docMk/>
            <pc:sldMk cId="0" sldId="263"/>
            <ac:spMk id="14" creationId="{00000000-0000-0000-0000-000000000000}"/>
          </ac:spMkLst>
        </pc:spChg>
      </pc:sldChg>
      <pc:sldChg chg="addSp modSp mod">
        <pc:chgData name="ARIANNA BUSSOLA" userId="4bbd782a-97e6-4254-a8ba-a4d4baca4d58" providerId="ADAL" clId="{56141D5B-DBAC-4DD2-AFEA-CA3B023D0E0D}" dt="2025-10-01T16:07:18.971" v="9517" actId="790"/>
        <pc:sldMkLst>
          <pc:docMk/>
          <pc:sldMk cId="0" sldId="264"/>
        </pc:sldMkLst>
        <pc:spChg chg="mod">
          <ac:chgData name="ARIANNA BUSSOLA" userId="4bbd782a-97e6-4254-a8ba-a4d4baca4d58" providerId="ADAL" clId="{56141D5B-DBAC-4DD2-AFEA-CA3B023D0E0D}" dt="2025-10-01T16:07:18.971" v="9517" actId="790"/>
          <ac:spMkLst>
            <pc:docMk/>
            <pc:sldMk cId="0" sldId="264"/>
            <ac:spMk id="3" creationId="{00000000-0000-0000-0000-000000000000}"/>
          </ac:spMkLst>
        </pc:spChg>
        <pc:spChg chg="mod">
          <ac:chgData name="ARIANNA BUSSOLA" userId="4bbd782a-97e6-4254-a8ba-a4d4baca4d58" providerId="ADAL" clId="{56141D5B-DBAC-4DD2-AFEA-CA3B023D0E0D}" dt="2025-10-01T16:07:18.971" v="9517" actId="790"/>
          <ac:spMkLst>
            <pc:docMk/>
            <pc:sldMk cId="0" sldId="264"/>
            <ac:spMk id="5" creationId="{00000000-0000-0000-0000-000000000000}"/>
          </ac:spMkLst>
        </pc:spChg>
        <pc:spChg chg="mod">
          <ac:chgData name="ARIANNA BUSSOLA" userId="4bbd782a-97e6-4254-a8ba-a4d4baca4d58" providerId="ADAL" clId="{56141D5B-DBAC-4DD2-AFEA-CA3B023D0E0D}" dt="2025-10-01T16:07:18.971" v="9517" actId="790"/>
          <ac:spMkLst>
            <pc:docMk/>
            <pc:sldMk cId="0" sldId="264"/>
            <ac:spMk id="7" creationId="{00000000-0000-0000-0000-000000000000}"/>
          </ac:spMkLst>
        </pc:spChg>
        <pc:spChg chg="mod">
          <ac:chgData name="ARIANNA BUSSOLA" userId="4bbd782a-97e6-4254-a8ba-a4d4baca4d58" providerId="ADAL" clId="{56141D5B-DBAC-4DD2-AFEA-CA3B023D0E0D}" dt="2025-10-01T16:07:18.971" v="9517" actId="790"/>
          <ac:spMkLst>
            <pc:docMk/>
            <pc:sldMk cId="0" sldId="264"/>
            <ac:spMk id="9" creationId="{00000000-0000-0000-0000-000000000000}"/>
          </ac:spMkLst>
        </pc:spChg>
        <pc:spChg chg="mod">
          <ac:chgData name="ARIANNA BUSSOLA" userId="4bbd782a-97e6-4254-a8ba-a4d4baca4d58" providerId="ADAL" clId="{56141D5B-DBAC-4DD2-AFEA-CA3B023D0E0D}" dt="2025-10-01T16:07:18.971" v="9517" actId="790"/>
          <ac:spMkLst>
            <pc:docMk/>
            <pc:sldMk cId="0" sldId="264"/>
            <ac:spMk id="11" creationId="{00000000-0000-0000-0000-000000000000}"/>
          </ac:spMkLst>
        </pc:spChg>
        <pc:spChg chg="mod">
          <ac:chgData name="ARIANNA BUSSOLA" userId="4bbd782a-97e6-4254-a8ba-a4d4baca4d58" providerId="ADAL" clId="{56141D5B-DBAC-4DD2-AFEA-CA3B023D0E0D}" dt="2025-10-01T16:07:18.971" v="9517" actId="790"/>
          <ac:spMkLst>
            <pc:docMk/>
            <pc:sldMk cId="0" sldId="264"/>
            <ac:spMk id="17" creationId="{00000000-0000-0000-0000-000000000000}"/>
          </ac:spMkLst>
        </pc:spChg>
        <pc:spChg chg="mod">
          <ac:chgData name="ARIANNA BUSSOLA" userId="4bbd782a-97e6-4254-a8ba-a4d4baca4d58" providerId="ADAL" clId="{56141D5B-DBAC-4DD2-AFEA-CA3B023D0E0D}" dt="2025-10-01T16:07:18.971" v="9517" actId="790"/>
          <ac:spMkLst>
            <pc:docMk/>
            <pc:sldMk cId="0" sldId="264"/>
            <ac:spMk id="19" creationId="{00000000-0000-0000-0000-000000000000}"/>
          </ac:spMkLst>
        </pc:spChg>
        <pc:spChg chg="mod">
          <ac:chgData name="ARIANNA BUSSOLA" userId="4bbd782a-97e6-4254-a8ba-a4d4baca4d58" providerId="ADAL" clId="{56141D5B-DBAC-4DD2-AFEA-CA3B023D0E0D}" dt="2025-10-01T16:07:18.971" v="9517" actId="790"/>
          <ac:spMkLst>
            <pc:docMk/>
            <pc:sldMk cId="0" sldId="264"/>
            <ac:spMk id="21" creationId="{00000000-0000-0000-0000-000000000000}"/>
          </ac:spMkLst>
        </pc:spChg>
        <pc:spChg chg="mod">
          <ac:chgData name="ARIANNA BUSSOLA" userId="4bbd782a-97e6-4254-a8ba-a4d4baca4d58" providerId="ADAL" clId="{56141D5B-DBAC-4DD2-AFEA-CA3B023D0E0D}" dt="2025-10-01T16:07:18.971" v="9517" actId="790"/>
          <ac:spMkLst>
            <pc:docMk/>
            <pc:sldMk cId="0" sldId="264"/>
            <ac:spMk id="23" creationId="{00000000-0000-0000-0000-000000000000}"/>
          </ac:spMkLst>
        </pc:spChg>
      </pc:sldChg>
      <pc:sldChg chg="addSp modSp mod">
        <pc:chgData name="ARIANNA BUSSOLA" userId="4bbd782a-97e6-4254-a8ba-a4d4baca4d58" providerId="ADAL" clId="{56141D5B-DBAC-4DD2-AFEA-CA3B023D0E0D}" dt="2025-10-01T16:07:18.971" v="9517" actId="790"/>
        <pc:sldMkLst>
          <pc:docMk/>
          <pc:sldMk cId="0" sldId="266"/>
        </pc:sldMkLst>
        <pc:spChg chg="mod">
          <ac:chgData name="ARIANNA BUSSOLA" userId="4bbd782a-97e6-4254-a8ba-a4d4baca4d58" providerId="ADAL" clId="{56141D5B-DBAC-4DD2-AFEA-CA3B023D0E0D}" dt="2025-10-01T16:07:18.971" v="9517" actId="790"/>
          <ac:spMkLst>
            <pc:docMk/>
            <pc:sldMk cId="0" sldId="266"/>
            <ac:spMk id="2" creationId="{8D905A18-BE13-DDE9-1D25-9E4DF5373527}"/>
          </ac:spMkLst>
        </pc:spChg>
        <pc:spChg chg="mod">
          <ac:chgData name="ARIANNA BUSSOLA" userId="4bbd782a-97e6-4254-a8ba-a4d4baca4d58" providerId="ADAL" clId="{56141D5B-DBAC-4DD2-AFEA-CA3B023D0E0D}" dt="2025-10-01T16:07:18.971" v="9517" actId="790"/>
          <ac:spMkLst>
            <pc:docMk/>
            <pc:sldMk cId="0" sldId="266"/>
            <ac:spMk id="3" creationId="{00000000-0000-0000-0000-000000000000}"/>
          </ac:spMkLst>
        </pc:spChg>
        <pc:spChg chg="mod">
          <ac:chgData name="ARIANNA BUSSOLA" userId="4bbd782a-97e6-4254-a8ba-a4d4baca4d58" providerId="ADAL" clId="{56141D5B-DBAC-4DD2-AFEA-CA3B023D0E0D}" dt="2025-10-01T16:07:18.971" v="9517" actId="790"/>
          <ac:spMkLst>
            <pc:docMk/>
            <pc:sldMk cId="0" sldId="266"/>
            <ac:spMk id="12" creationId="{D41D08DF-9A7C-7974-39DF-64A52AF0719A}"/>
          </ac:spMkLst>
        </pc:spChg>
        <pc:spChg chg="mod">
          <ac:chgData name="ARIANNA BUSSOLA" userId="4bbd782a-97e6-4254-a8ba-a4d4baca4d58" providerId="ADAL" clId="{56141D5B-DBAC-4DD2-AFEA-CA3B023D0E0D}" dt="2025-10-01T16:07:18.971" v="9517" actId="790"/>
          <ac:spMkLst>
            <pc:docMk/>
            <pc:sldMk cId="0" sldId="266"/>
            <ac:spMk id="14" creationId="{06A788A0-4E95-DA10-DA6C-D6732C81C9F3}"/>
          </ac:spMkLst>
        </pc:spChg>
        <pc:spChg chg="mod">
          <ac:chgData name="ARIANNA BUSSOLA" userId="4bbd782a-97e6-4254-a8ba-a4d4baca4d58" providerId="ADAL" clId="{56141D5B-DBAC-4DD2-AFEA-CA3B023D0E0D}" dt="2025-10-01T16:07:18.971" v="9517" actId="790"/>
          <ac:spMkLst>
            <pc:docMk/>
            <pc:sldMk cId="0" sldId="266"/>
            <ac:spMk id="15" creationId="{C560A06B-4E37-E297-DABB-FEE94EB8D228}"/>
          </ac:spMkLst>
        </pc:spChg>
        <pc:spChg chg="mod">
          <ac:chgData name="ARIANNA BUSSOLA" userId="4bbd782a-97e6-4254-a8ba-a4d4baca4d58" providerId="ADAL" clId="{56141D5B-DBAC-4DD2-AFEA-CA3B023D0E0D}" dt="2025-10-01T16:07:18.971" v="9517" actId="790"/>
          <ac:spMkLst>
            <pc:docMk/>
            <pc:sldMk cId="0" sldId="266"/>
            <ac:spMk id="18" creationId="{12427D04-64B2-52D7-EA8B-8A01D17D64D1}"/>
          </ac:spMkLst>
        </pc:spChg>
        <pc:spChg chg="mod">
          <ac:chgData name="ARIANNA BUSSOLA" userId="4bbd782a-97e6-4254-a8ba-a4d4baca4d58" providerId="ADAL" clId="{56141D5B-DBAC-4DD2-AFEA-CA3B023D0E0D}" dt="2025-10-01T16:07:18.971" v="9517" actId="790"/>
          <ac:spMkLst>
            <pc:docMk/>
            <pc:sldMk cId="0" sldId="266"/>
            <ac:spMk id="24" creationId="{CF1ED45B-44D4-811A-266A-B70B89AF54C4}"/>
          </ac:spMkLst>
        </pc:spChg>
        <pc:spChg chg="mod">
          <ac:chgData name="ARIANNA BUSSOLA" userId="4bbd782a-97e6-4254-a8ba-a4d4baca4d58" providerId="ADAL" clId="{56141D5B-DBAC-4DD2-AFEA-CA3B023D0E0D}" dt="2025-10-01T16:07:18.971" v="9517" actId="790"/>
          <ac:spMkLst>
            <pc:docMk/>
            <pc:sldMk cId="0" sldId="266"/>
            <ac:spMk id="25" creationId="{993E54F0-E9E0-4C53-E082-61E09DC54624}"/>
          </ac:spMkLst>
        </pc:spChg>
        <pc:spChg chg="mod">
          <ac:chgData name="ARIANNA BUSSOLA" userId="4bbd782a-97e6-4254-a8ba-a4d4baca4d58" providerId="ADAL" clId="{56141D5B-DBAC-4DD2-AFEA-CA3B023D0E0D}" dt="2025-10-01T16:07:18.971" v="9517" actId="790"/>
          <ac:spMkLst>
            <pc:docMk/>
            <pc:sldMk cId="0" sldId="266"/>
            <ac:spMk id="68" creationId="{B6099819-673E-0033-B043-C5A0CB033099}"/>
          </ac:spMkLst>
        </pc:spChg>
        <pc:cxnChg chg="mod">
          <ac:chgData name="ARIANNA BUSSOLA" userId="4bbd782a-97e6-4254-a8ba-a4d4baca4d58" providerId="ADAL" clId="{56141D5B-DBAC-4DD2-AFEA-CA3B023D0E0D}" dt="2025-10-01T14:47:11.905" v="6403" actId="208"/>
          <ac:cxnSpMkLst>
            <pc:docMk/>
            <pc:sldMk cId="0" sldId="266"/>
            <ac:cxnSpMk id="17" creationId="{5E5716E8-21C2-1109-C540-42FF9B32E037}"/>
          </ac:cxnSpMkLst>
        </pc:cxnChg>
        <pc:cxnChg chg="mod">
          <ac:chgData name="ARIANNA BUSSOLA" userId="4bbd782a-97e6-4254-a8ba-a4d4baca4d58" providerId="ADAL" clId="{56141D5B-DBAC-4DD2-AFEA-CA3B023D0E0D}" dt="2025-10-01T14:47:42.463" v="6411" actId="208"/>
          <ac:cxnSpMkLst>
            <pc:docMk/>
            <pc:sldMk cId="0" sldId="266"/>
            <ac:cxnSpMk id="74" creationId="{32DC5F02-A327-307C-371F-16252EA92784}"/>
          </ac:cxnSpMkLst>
        </pc:cxnChg>
        <pc:cxnChg chg="mod">
          <ac:chgData name="ARIANNA BUSSOLA" userId="4bbd782a-97e6-4254-a8ba-a4d4baca4d58" providerId="ADAL" clId="{56141D5B-DBAC-4DD2-AFEA-CA3B023D0E0D}" dt="2025-10-01T14:47:42.463" v="6411" actId="208"/>
          <ac:cxnSpMkLst>
            <pc:docMk/>
            <pc:sldMk cId="0" sldId="266"/>
            <ac:cxnSpMk id="80" creationId="{344FBAD5-CBE4-6DE4-4F59-2CF96CF1A013}"/>
          </ac:cxnSpMkLst>
        </pc:cxnChg>
      </pc:sldChg>
      <pc:sldChg chg="modSp mod">
        <pc:chgData name="ARIANNA BUSSOLA" userId="4bbd782a-97e6-4254-a8ba-a4d4baca4d58" providerId="ADAL" clId="{56141D5B-DBAC-4DD2-AFEA-CA3B023D0E0D}" dt="2025-10-01T16:07:18.971" v="9517" actId="790"/>
        <pc:sldMkLst>
          <pc:docMk/>
          <pc:sldMk cId="0" sldId="269"/>
        </pc:sldMkLst>
        <pc:spChg chg="mod">
          <ac:chgData name="ARIANNA BUSSOLA" userId="4bbd782a-97e6-4254-a8ba-a4d4baca4d58" providerId="ADAL" clId="{56141D5B-DBAC-4DD2-AFEA-CA3B023D0E0D}" dt="2025-10-01T16:07:18.971" v="9517" actId="790"/>
          <ac:spMkLst>
            <pc:docMk/>
            <pc:sldMk cId="0" sldId="269"/>
            <ac:spMk id="3" creationId="{00000000-0000-0000-0000-000000000000}"/>
          </ac:spMkLst>
        </pc:spChg>
        <pc:spChg chg="mod">
          <ac:chgData name="ARIANNA BUSSOLA" userId="4bbd782a-97e6-4254-a8ba-a4d4baca4d58" providerId="ADAL" clId="{56141D5B-DBAC-4DD2-AFEA-CA3B023D0E0D}" dt="2025-10-01T16:07:18.971" v="9517" actId="790"/>
          <ac:spMkLst>
            <pc:docMk/>
            <pc:sldMk cId="0" sldId="269"/>
            <ac:spMk id="14" creationId="{2B016CE3-BD0A-245B-41B9-0935694E68C7}"/>
          </ac:spMkLst>
        </pc:spChg>
      </pc:sldChg>
      <pc:sldChg chg="del">
        <pc:chgData name="ARIANNA BUSSOLA" userId="4bbd782a-97e6-4254-a8ba-a4d4baca4d58" providerId="ADAL" clId="{56141D5B-DBAC-4DD2-AFEA-CA3B023D0E0D}" dt="2025-10-01T11:31:38.262" v="1295" actId="47"/>
        <pc:sldMkLst>
          <pc:docMk/>
          <pc:sldMk cId="0" sldId="270"/>
        </pc:sldMkLst>
      </pc:sldChg>
      <pc:sldChg chg="del">
        <pc:chgData name="ARIANNA BUSSOLA" userId="4bbd782a-97e6-4254-a8ba-a4d4baca4d58" providerId="ADAL" clId="{56141D5B-DBAC-4DD2-AFEA-CA3B023D0E0D}" dt="2025-10-01T11:31:59.169" v="1299" actId="47"/>
        <pc:sldMkLst>
          <pc:docMk/>
          <pc:sldMk cId="0" sldId="271"/>
        </pc:sldMkLst>
      </pc:sldChg>
      <pc:sldChg chg="modSp del mod">
        <pc:chgData name="ARIANNA BUSSOLA" userId="4bbd782a-97e6-4254-a8ba-a4d4baca4d58" providerId="ADAL" clId="{56141D5B-DBAC-4DD2-AFEA-CA3B023D0E0D}" dt="2025-10-01T11:43:48.387" v="1407" actId="47"/>
        <pc:sldMkLst>
          <pc:docMk/>
          <pc:sldMk cId="0" sldId="272"/>
        </pc:sldMkLst>
      </pc:sldChg>
      <pc:sldChg chg="addSp delSp modSp mod">
        <pc:chgData name="ARIANNA BUSSOLA" userId="4bbd782a-97e6-4254-a8ba-a4d4baca4d58" providerId="ADAL" clId="{56141D5B-DBAC-4DD2-AFEA-CA3B023D0E0D}" dt="2025-10-01T16:07:18.971" v="9517" actId="790"/>
        <pc:sldMkLst>
          <pc:docMk/>
          <pc:sldMk cId="0" sldId="273"/>
        </pc:sldMkLst>
        <pc:spChg chg="mod">
          <ac:chgData name="ARIANNA BUSSOLA" userId="4bbd782a-97e6-4254-a8ba-a4d4baca4d58" providerId="ADAL" clId="{56141D5B-DBAC-4DD2-AFEA-CA3B023D0E0D}" dt="2025-10-01T16:07:18.971" v="9517" actId="790"/>
          <ac:spMkLst>
            <pc:docMk/>
            <pc:sldMk cId="0" sldId="273"/>
            <ac:spMk id="3" creationId="{00000000-0000-0000-0000-000000000000}"/>
          </ac:spMkLst>
        </pc:spChg>
        <pc:spChg chg="add mod">
          <ac:chgData name="ARIANNA BUSSOLA" userId="4bbd782a-97e6-4254-a8ba-a4d4baca4d58" providerId="ADAL" clId="{56141D5B-DBAC-4DD2-AFEA-CA3B023D0E0D}" dt="2025-10-01T16:07:18.971" v="9517" actId="790"/>
          <ac:spMkLst>
            <pc:docMk/>
            <pc:sldMk cId="0" sldId="273"/>
            <ac:spMk id="32" creationId="{EE233993-E8A7-80DE-BAC4-9FCD82C8B66F}"/>
          </ac:spMkLst>
        </pc:spChg>
        <pc:spChg chg="add mod">
          <ac:chgData name="ARIANNA BUSSOLA" userId="4bbd782a-97e6-4254-a8ba-a4d4baca4d58" providerId="ADAL" clId="{56141D5B-DBAC-4DD2-AFEA-CA3B023D0E0D}" dt="2025-10-01T16:07:18.971" v="9517" actId="790"/>
          <ac:spMkLst>
            <pc:docMk/>
            <pc:sldMk cId="0" sldId="273"/>
            <ac:spMk id="33" creationId="{3D3A38C0-1D7D-25F2-9B30-03D5C48817E4}"/>
          </ac:spMkLst>
        </pc:spChg>
      </pc:sldChg>
      <pc:sldChg chg="addSp delSp modSp mod">
        <pc:chgData name="ARIANNA BUSSOLA" userId="4bbd782a-97e6-4254-a8ba-a4d4baca4d58" providerId="ADAL" clId="{56141D5B-DBAC-4DD2-AFEA-CA3B023D0E0D}" dt="2025-10-01T16:07:18.971" v="9517" actId="790"/>
        <pc:sldMkLst>
          <pc:docMk/>
          <pc:sldMk cId="0" sldId="274"/>
        </pc:sldMkLst>
        <pc:spChg chg="mod">
          <ac:chgData name="ARIANNA BUSSOLA" userId="4bbd782a-97e6-4254-a8ba-a4d4baca4d58" providerId="ADAL" clId="{56141D5B-DBAC-4DD2-AFEA-CA3B023D0E0D}" dt="2025-10-01T16:07:18.971" v="9517" actId="790"/>
          <ac:spMkLst>
            <pc:docMk/>
            <pc:sldMk cId="0" sldId="274"/>
            <ac:spMk id="3" creationId="{00000000-0000-0000-0000-000000000000}"/>
          </ac:spMkLst>
        </pc:spChg>
        <pc:spChg chg="mod">
          <ac:chgData name="ARIANNA BUSSOLA" userId="4bbd782a-97e6-4254-a8ba-a4d4baca4d58" providerId="ADAL" clId="{56141D5B-DBAC-4DD2-AFEA-CA3B023D0E0D}" dt="2025-10-01T16:07:18.971" v="9517" actId="790"/>
          <ac:spMkLst>
            <pc:docMk/>
            <pc:sldMk cId="0" sldId="274"/>
            <ac:spMk id="4" creationId="{00000000-0000-0000-0000-000000000000}"/>
          </ac:spMkLst>
        </pc:spChg>
        <pc:spChg chg="mod">
          <ac:chgData name="ARIANNA BUSSOLA" userId="4bbd782a-97e6-4254-a8ba-a4d4baca4d58" providerId="ADAL" clId="{56141D5B-DBAC-4DD2-AFEA-CA3B023D0E0D}" dt="2025-10-01T16:07:18.971" v="9517" actId="790"/>
          <ac:spMkLst>
            <pc:docMk/>
            <pc:sldMk cId="0" sldId="274"/>
            <ac:spMk id="5" creationId="{00000000-0000-0000-0000-000000000000}"/>
          </ac:spMkLst>
        </pc:spChg>
        <pc:spChg chg="add mod ord">
          <ac:chgData name="ARIANNA BUSSOLA" userId="4bbd782a-97e6-4254-a8ba-a4d4baca4d58" providerId="ADAL" clId="{56141D5B-DBAC-4DD2-AFEA-CA3B023D0E0D}" dt="2025-10-01T16:07:18.971" v="9517" actId="790"/>
          <ac:spMkLst>
            <pc:docMk/>
            <pc:sldMk cId="0" sldId="274"/>
            <ac:spMk id="32" creationId="{531C316A-49EA-5CA6-2DFD-F9B7AB77A604}"/>
          </ac:spMkLst>
        </pc:spChg>
        <pc:spChg chg="add mod">
          <ac:chgData name="ARIANNA BUSSOLA" userId="4bbd782a-97e6-4254-a8ba-a4d4baca4d58" providerId="ADAL" clId="{56141D5B-DBAC-4DD2-AFEA-CA3B023D0E0D}" dt="2025-10-01T16:07:18.971" v="9517" actId="790"/>
          <ac:spMkLst>
            <pc:docMk/>
            <pc:sldMk cId="0" sldId="274"/>
            <ac:spMk id="33" creationId="{AFED24F9-AF9C-2C75-C29E-35ADB9B6B658}"/>
          </ac:spMkLst>
        </pc:spChg>
        <pc:spChg chg="add mod ord">
          <ac:chgData name="ARIANNA BUSSOLA" userId="4bbd782a-97e6-4254-a8ba-a4d4baca4d58" providerId="ADAL" clId="{56141D5B-DBAC-4DD2-AFEA-CA3B023D0E0D}" dt="2025-10-01T16:07:18.971" v="9517" actId="790"/>
          <ac:spMkLst>
            <pc:docMk/>
            <pc:sldMk cId="0" sldId="274"/>
            <ac:spMk id="34" creationId="{9A2E3D71-83D6-F50B-BEDA-9E3ECCD0F3FE}"/>
          </ac:spMkLst>
        </pc:spChg>
        <pc:spChg chg="add mod">
          <ac:chgData name="ARIANNA BUSSOLA" userId="4bbd782a-97e6-4254-a8ba-a4d4baca4d58" providerId="ADAL" clId="{56141D5B-DBAC-4DD2-AFEA-CA3B023D0E0D}" dt="2025-10-01T16:07:18.971" v="9517" actId="790"/>
          <ac:spMkLst>
            <pc:docMk/>
            <pc:sldMk cId="0" sldId="274"/>
            <ac:spMk id="35" creationId="{7F74A78D-6D9C-A5E6-8BBC-CC833B6D3BA0}"/>
          </ac:spMkLst>
        </pc:spChg>
        <pc:spChg chg="add mod ord">
          <ac:chgData name="ARIANNA BUSSOLA" userId="4bbd782a-97e6-4254-a8ba-a4d4baca4d58" providerId="ADAL" clId="{56141D5B-DBAC-4DD2-AFEA-CA3B023D0E0D}" dt="2025-10-01T16:07:18.971" v="9517" actId="790"/>
          <ac:spMkLst>
            <pc:docMk/>
            <pc:sldMk cId="0" sldId="274"/>
            <ac:spMk id="36" creationId="{DB493879-1E25-6413-3E41-EF4B128ED634}"/>
          </ac:spMkLst>
        </pc:spChg>
        <pc:spChg chg="add mod">
          <ac:chgData name="ARIANNA BUSSOLA" userId="4bbd782a-97e6-4254-a8ba-a4d4baca4d58" providerId="ADAL" clId="{56141D5B-DBAC-4DD2-AFEA-CA3B023D0E0D}" dt="2025-10-01T16:07:18.971" v="9517" actId="790"/>
          <ac:spMkLst>
            <pc:docMk/>
            <pc:sldMk cId="0" sldId="274"/>
            <ac:spMk id="37" creationId="{C6044B46-1AC8-720A-7826-4E052C3D4FE6}"/>
          </ac:spMkLst>
        </pc:spChg>
      </pc:sldChg>
      <pc:sldChg chg="addSp delSp modSp mod">
        <pc:chgData name="ARIANNA BUSSOLA" userId="4bbd782a-97e6-4254-a8ba-a4d4baca4d58" providerId="ADAL" clId="{56141D5B-DBAC-4DD2-AFEA-CA3B023D0E0D}" dt="2025-10-01T16:07:18.971" v="9517" actId="790"/>
        <pc:sldMkLst>
          <pc:docMk/>
          <pc:sldMk cId="0" sldId="275"/>
        </pc:sldMkLst>
        <pc:spChg chg="mod">
          <ac:chgData name="ARIANNA BUSSOLA" userId="4bbd782a-97e6-4254-a8ba-a4d4baca4d58" providerId="ADAL" clId="{56141D5B-DBAC-4DD2-AFEA-CA3B023D0E0D}" dt="2025-10-01T16:07:18.971" v="9517" actId="790"/>
          <ac:spMkLst>
            <pc:docMk/>
            <pc:sldMk cId="0" sldId="275"/>
            <ac:spMk id="3" creationId="{00000000-0000-0000-0000-000000000000}"/>
          </ac:spMkLst>
        </pc:spChg>
        <pc:spChg chg="mod">
          <ac:chgData name="ARIANNA BUSSOLA" userId="4bbd782a-97e6-4254-a8ba-a4d4baca4d58" providerId="ADAL" clId="{56141D5B-DBAC-4DD2-AFEA-CA3B023D0E0D}" dt="2025-10-01T16:07:18.971" v="9517" actId="790"/>
          <ac:spMkLst>
            <pc:docMk/>
            <pc:sldMk cId="0" sldId="275"/>
            <ac:spMk id="5" creationId="{00000000-0000-0000-0000-000000000000}"/>
          </ac:spMkLst>
        </pc:spChg>
        <pc:spChg chg="mod">
          <ac:chgData name="ARIANNA BUSSOLA" userId="4bbd782a-97e6-4254-a8ba-a4d4baca4d58" providerId="ADAL" clId="{56141D5B-DBAC-4DD2-AFEA-CA3B023D0E0D}" dt="2025-10-01T16:07:18.971" v="9517" actId="790"/>
          <ac:spMkLst>
            <pc:docMk/>
            <pc:sldMk cId="0" sldId="275"/>
            <ac:spMk id="6" creationId="{00000000-0000-0000-0000-000000000000}"/>
          </ac:spMkLst>
        </pc:spChg>
        <pc:spChg chg="mod">
          <ac:chgData name="ARIANNA BUSSOLA" userId="4bbd782a-97e6-4254-a8ba-a4d4baca4d58" providerId="ADAL" clId="{56141D5B-DBAC-4DD2-AFEA-CA3B023D0E0D}" dt="2025-10-01T16:07:18.971" v="9517" actId="790"/>
          <ac:spMkLst>
            <pc:docMk/>
            <pc:sldMk cId="0" sldId="275"/>
            <ac:spMk id="8" creationId="{00000000-0000-0000-0000-000000000000}"/>
          </ac:spMkLst>
        </pc:spChg>
        <pc:spChg chg="mod">
          <ac:chgData name="ARIANNA BUSSOLA" userId="4bbd782a-97e6-4254-a8ba-a4d4baca4d58" providerId="ADAL" clId="{56141D5B-DBAC-4DD2-AFEA-CA3B023D0E0D}" dt="2025-10-01T16:07:18.971" v="9517" actId="790"/>
          <ac:spMkLst>
            <pc:docMk/>
            <pc:sldMk cId="0" sldId="275"/>
            <ac:spMk id="9" creationId="{00000000-0000-0000-0000-000000000000}"/>
          </ac:spMkLst>
        </pc:spChg>
        <pc:spChg chg="mod">
          <ac:chgData name="ARIANNA BUSSOLA" userId="4bbd782a-97e6-4254-a8ba-a4d4baca4d58" providerId="ADAL" clId="{56141D5B-DBAC-4DD2-AFEA-CA3B023D0E0D}" dt="2025-10-01T16:07:18.971" v="9517" actId="790"/>
          <ac:spMkLst>
            <pc:docMk/>
            <pc:sldMk cId="0" sldId="275"/>
            <ac:spMk id="11" creationId="{00000000-0000-0000-0000-000000000000}"/>
          </ac:spMkLst>
        </pc:spChg>
        <pc:spChg chg="mod">
          <ac:chgData name="ARIANNA BUSSOLA" userId="4bbd782a-97e6-4254-a8ba-a4d4baca4d58" providerId="ADAL" clId="{56141D5B-DBAC-4DD2-AFEA-CA3B023D0E0D}" dt="2025-10-01T16:07:18.971" v="9517" actId="790"/>
          <ac:spMkLst>
            <pc:docMk/>
            <pc:sldMk cId="0" sldId="275"/>
            <ac:spMk id="12" creationId="{00000000-0000-0000-0000-000000000000}"/>
          </ac:spMkLst>
        </pc:spChg>
        <pc:spChg chg="mod">
          <ac:chgData name="ARIANNA BUSSOLA" userId="4bbd782a-97e6-4254-a8ba-a4d4baca4d58" providerId="ADAL" clId="{56141D5B-DBAC-4DD2-AFEA-CA3B023D0E0D}" dt="2025-10-01T16:07:18.971" v="9517" actId="790"/>
          <ac:spMkLst>
            <pc:docMk/>
            <pc:sldMk cId="0" sldId="275"/>
            <ac:spMk id="14" creationId="{00000000-0000-0000-0000-000000000000}"/>
          </ac:spMkLst>
        </pc:spChg>
        <pc:spChg chg="mod">
          <ac:chgData name="ARIANNA BUSSOLA" userId="4bbd782a-97e6-4254-a8ba-a4d4baca4d58" providerId="ADAL" clId="{56141D5B-DBAC-4DD2-AFEA-CA3B023D0E0D}" dt="2025-10-01T16:07:18.971" v="9517" actId="790"/>
          <ac:spMkLst>
            <pc:docMk/>
            <pc:sldMk cId="0" sldId="275"/>
            <ac:spMk id="15" creationId="{00000000-0000-0000-0000-000000000000}"/>
          </ac:spMkLst>
        </pc:spChg>
        <pc:picChg chg="mod">
          <ac:chgData name="ARIANNA BUSSOLA" userId="4bbd782a-97e6-4254-a8ba-a4d4baca4d58" providerId="ADAL" clId="{56141D5B-DBAC-4DD2-AFEA-CA3B023D0E0D}" dt="2025-10-01T13:53:44.267" v="3999" actId="1036"/>
          <ac:picMkLst>
            <pc:docMk/>
            <pc:sldMk cId="0" sldId="275"/>
            <ac:picMk id="7" creationId="{00000000-0000-0000-0000-000000000000}"/>
          </ac:picMkLst>
        </pc:picChg>
        <pc:picChg chg="mod">
          <ac:chgData name="ARIANNA BUSSOLA" userId="4bbd782a-97e6-4254-a8ba-a4d4baca4d58" providerId="ADAL" clId="{56141D5B-DBAC-4DD2-AFEA-CA3B023D0E0D}" dt="2025-10-01T13:53:44.267" v="3999" actId="1036"/>
          <ac:picMkLst>
            <pc:docMk/>
            <pc:sldMk cId="0" sldId="275"/>
            <ac:picMk id="10" creationId="{00000000-0000-0000-0000-000000000000}"/>
          </ac:picMkLst>
        </pc:picChg>
        <pc:picChg chg="mod">
          <ac:chgData name="ARIANNA BUSSOLA" userId="4bbd782a-97e6-4254-a8ba-a4d4baca4d58" providerId="ADAL" clId="{56141D5B-DBAC-4DD2-AFEA-CA3B023D0E0D}" dt="2025-10-01T13:53:25.208" v="3985" actId="1035"/>
          <ac:picMkLst>
            <pc:docMk/>
            <pc:sldMk cId="0" sldId="275"/>
            <ac:picMk id="13" creationId="{00000000-0000-0000-0000-000000000000}"/>
          </ac:picMkLst>
        </pc:picChg>
        <pc:picChg chg="mod">
          <ac:chgData name="ARIANNA BUSSOLA" userId="4bbd782a-97e6-4254-a8ba-a4d4baca4d58" providerId="ADAL" clId="{56141D5B-DBAC-4DD2-AFEA-CA3B023D0E0D}" dt="2025-10-01T13:53:36.676" v="3987" actId="1076"/>
          <ac:picMkLst>
            <pc:docMk/>
            <pc:sldMk cId="0" sldId="275"/>
            <ac:picMk id="16" creationId="{00000000-0000-0000-0000-000000000000}"/>
          </ac:picMkLst>
        </pc:picChg>
      </pc:sldChg>
      <pc:sldChg chg="addSp delSp modSp mod">
        <pc:chgData name="ARIANNA BUSSOLA" userId="4bbd782a-97e6-4254-a8ba-a4d4baca4d58" providerId="ADAL" clId="{56141D5B-DBAC-4DD2-AFEA-CA3B023D0E0D}" dt="2025-10-01T16:07:18.971" v="9517" actId="790"/>
        <pc:sldMkLst>
          <pc:docMk/>
          <pc:sldMk cId="0" sldId="276"/>
        </pc:sldMkLst>
        <pc:spChg chg="mod">
          <ac:chgData name="ARIANNA BUSSOLA" userId="4bbd782a-97e6-4254-a8ba-a4d4baca4d58" providerId="ADAL" clId="{56141D5B-DBAC-4DD2-AFEA-CA3B023D0E0D}" dt="2025-10-01T16:07:18.971" v="9517" actId="790"/>
          <ac:spMkLst>
            <pc:docMk/>
            <pc:sldMk cId="0" sldId="276"/>
            <ac:spMk id="3" creationId="{00000000-0000-0000-0000-000000000000}"/>
          </ac:spMkLst>
        </pc:spChg>
        <pc:spChg chg="mod">
          <ac:chgData name="ARIANNA BUSSOLA" userId="4bbd782a-97e6-4254-a8ba-a4d4baca4d58" providerId="ADAL" clId="{56141D5B-DBAC-4DD2-AFEA-CA3B023D0E0D}" dt="2025-10-01T16:07:18.971" v="9517" actId="790"/>
          <ac:spMkLst>
            <pc:docMk/>
            <pc:sldMk cId="0" sldId="276"/>
            <ac:spMk id="4" creationId="{00000000-0000-0000-0000-000000000000}"/>
          </ac:spMkLst>
        </pc:spChg>
        <pc:spChg chg="mod">
          <ac:chgData name="ARIANNA BUSSOLA" userId="4bbd782a-97e6-4254-a8ba-a4d4baca4d58" providerId="ADAL" clId="{56141D5B-DBAC-4DD2-AFEA-CA3B023D0E0D}" dt="2025-10-01T16:07:18.971" v="9517" actId="790"/>
          <ac:spMkLst>
            <pc:docMk/>
            <pc:sldMk cId="0" sldId="276"/>
            <ac:spMk id="5" creationId="{00000000-0000-0000-0000-000000000000}"/>
          </ac:spMkLst>
        </pc:spChg>
        <pc:spChg chg="mod">
          <ac:chgData name="ARIANNA BUSSOLA" userId="4bbd782a-97e6-4254-a8ba-a4d4baca4d58" providerId="ADAL" clId="{56141D5B-DBAC-4DD2-AFEA-CA3B023D0E0D}" dt="2025-10-01T16:07:18.971" v="9517" actId="790"/>
          <ac:spMkLst>
            <pc:docMk/>
            <pc:sldMk cId="0" sldId="276"/>
            <ac:spMk id="9" creationId="{00000000-0000-0000-0000-000000000000}"/>
          </ac:spMkLst>
        </pc:spChg>
        <pc:spChg chg="add mod ord">
          <ac:chgData name="ARIANNA BUSSOLA" userId="4bbd782a-97e6-4254-a8ba-a4d4baca4d58" providerId="ADAL" clId="{56141D5B-DBAC-4DD2-AFEA-CA3B023D0E0D}" dt="2025-10-01T16:07:18.971" v="9517" actId="790"/>
          <ac:spMkLst>
            <pc:docMk/>
            <pc:sldMk cId="0" sldId="276"/>
            <ac:spMk id="14" creationId="{79D3DE58-5E68-9AA7-BC88-057162C4D67C}"/>
          </ac:spMkLst>
        </pc:spChg>
        <pc:spChg chg="add mod ord">
          <ac:chgData name="ARIANNA BUSSOLA" userId="4bbd782a-97e6-4254-a8ba-a4d4baca4d58" providerId="ADAL" clId="{56141D5B-DBAC-4DD2-AFEA-CA3B023D0E0D}" dt="2025-10-01T16:07:18.971" v="9517" actId="790"/>
          <ac:spMkLst>
            <pc:docMk/>
            <pc:sldMk cId="0" sldId="276"/>
            <ac:spMk id="15" creationId="{F41E2828-C886-4175-5BBB-08080DB7F680}"/>
          </ac:spMkLst>
        </pc:spChg>
        <pc:spChg chg="add mod">
          <ac:chgData name="ARIANNA BUSSOLA" userId="4bbd782a-97e6-4254-a8ba-a4d4baca4d58" providerId="ADAL" clId="{56141D5B-DBAC-4DD2-AFEA-CA3B023D0E0D}" dt="2025-10-01T16:07:18.971" v="9517" actId="790"/>
          <ac:spMkLst>
            <pc:docMk/>
            <pc:sldMk cId="0" sldId="276"/>
            <ac:spMk id="25" creationId="{6BD7630D-C740-568D-1DFB-2EEA2279CD71}"/>
          </ac:spMkLst>
        </pc:spChg>
        <pc:cxnChg chg="add mod">
          <ac:chgData name="ARIANNA BUSSOLA" userId="4bbd782a-97e6-4254-a8ba-a4d4baca4d58" providerId="ADAL" clId="{56141D5B-DBAC-4DD2-AFEA-CA3B023D0E0D}" dt="2025-10-01T14:50:58.063" v="6448" actId="208"/>
          <ac:cxnSpMkLst>
            <pc:docMk/>
            <pc:sldMk cId="0" sldId="276"/>
            <ac:cxnSpMk id="17" creationId="{39F5DCF3-C66E-78C4-7171-9A2CAE3179BF}"/>
          </ac:cxnSpMkLst>
        </pc:cxnChg>
        <pc:cxnChg chg="add mod">
          <ac:chgData name="ARIANNA BUSSOLA" userId="4bbd782a-97e6-4254-a8ba-a4d4baca4d58" providerId="ADAL" clId="{56141D5B-DBAC-4DD2-AFEA-CA3B023D0E0D}" dt="2025-10-01T14:50:58.063" v="6448" actId="208"/>
          <ac:cxnSpMkLst>
            <pc:docMk/>
            <pc:sldMk cId="0" sldId="276"/>
            <ac:cxnSpMk id="20" creationId="{6EFC8F06-9652-284F-6E75-D2362389B44B}"/>
          </ac:cxnSpMkLst>
        </pc:cxnChg>
      </pc:sldChg>
      <pc:sldChg chg="addSp delSp modSp del mod">
        <pc:chgData name="ARIANNA BUSSOLA" userId="4bbd782a-97e6-4254-a8ba-a4d4baca4d58" providerId="ADAL" clId="{56141D5B-DBAC-4DD2-AFEA-CA3B023D0E0D}" dt="2025-10-01T14:14:03.253" v="5283" actId="47"/>
        <pc:sldMkLst>
          <pc:docMk/>
          <pc:sldMk cId="0" sldId="277"/>
        </pc:sldMkLst>
      </pc:sldChg>
      <pc:sldChg chg="delSp modSp del mod">
        <pc:chgData name="ARIANNA BUSSOLA" userId="4bbd782a-97e6-4254-a8ba-a4d4baca4d58" providerId="ADAL" clId="{56141D5B-DBAC-4DD2-AFEA-CA3B023D0E0D}" dt="2025-10-01T14:18:29.392" v="5817" actId="47"/>
        <pc:sldMkLst>
          <pc:docMk/>
          <pc:sldMk cId="0" sldId="278"/>
        </pc:sldMkLst>
      </pc:sldChg>
      <pc:sldChg chg="addSp delSp modSp mod">
        <pc:chgData name="ARIANNA BUSSOLA" userId="4bbd782a-97e6-4254-a8ba-a4d4baca4d58" providerId="ADAL" clId="{56141D5B-DBAC-4DD2-AFEA-CA3B023D0E0D}" dt="2025-10-01T16:07:18.971" v="9517" actId="790"/>
        <pc:sldMkLst>
          <pc:docMk/>
          <pc:sldMk cId="0" sldId="279"/>
        </pc:sldMkLst>
        <pc:spChg chg="mod">
          <ac:chgData name="ARIANNA BUSSOLA" userId="4bbd782a-97e6-4254-a8ba-a4d4baca4d58" providerId="ADAL" clId="{56141D5B-DBAC-4DD2-AFEA-CA3B023D0E0D}" dt="2025-10-01T16:07:18.971" v="9517" actId="790"/>
          <ac:spMkLst>
            <pc:docMk/>
            <pc:sldMk cId="0" sldId="279"/>
            <ac:spMk id="5" creationId="{00000000-0000-0000-0000-000000000000}"/>
          </ac:spMkLst>
        </pc:spChg>
        <pc:spChg chg="mod">
          <ac:chgData name="ARIANNA BUSSOLA" userId="4bbd782a-97e6-4254-a8ba-a4d4baca4d58" providerId="ADAL" clId="{56141D5B-DBAC-4DD2-AFEA-CA3B023D0E0D}" dt="2025-10-01T14:57:33.703" v="6563" actId="1076"/>
          <ac:spMkLst>
            <pc:docMk/>
            <pc:sldMk cId="0" sldId="279"/>
            <ac:spMk id="12" creationId="{00000000-0000-0000-0000-000000000000}"/>
          </ac:spMkLst>
        </pc:spChg>
        <pc:spChg chg="mod">
          <ac:chgData name="ARIANNA BUSSOLA" userId="4bbd782a-97e6-4254-a8ba-a4d4baca4d58" providerId="ADAL" clId="{56141D5B-DBAC-4DD2-AFEA-CA3B023D0E0D}" dt="2025-10-01T14:57:51.270" v="6570" actId="1076"/>
          <ac:spMkLst>
            <pc:docMk/>
            <pc:sldMk cId="0" sldId="279"/>
            <ac:spMk id="13" creationId="{00000000-0000-0000-0000-000000000000}"/>
          </ac:spMkLst>
        </pc:spChg>
        <pc:spChg chg="mod">
          <ac:chgData name="ARIANNA BUSSOLA" userId="4bbd782a-97e6-4254-a8ba-a4d4baca4d58" providerId="ADAL" clId="{56141D5B-DBAC-4DD2-AFEA-CA3B023D0E0D}" dt="2025-10-01T16:07:18.971" v="9517" actId="790"/>
          <ac:spMkLst>
            <pc:docMk/>
            <pc:sldMk cId="0" sldId="279"/>
            <ac:spMk id="17" creationId="{00000000-0000-0000-0000-000000000000}"/>
          </ac:spMkLst>
        </pc:spChg>
        <pc:spChg chg="mod">
          <ac:chgData name="ARIANNA BUSSOLA" userId="4bbd782a-97e6-4254-a8ba-a4d4baca4d58" providerId="ADAL" clId="{56141D5B-DBAC-4DD2-AFEA-CA3B023D0E0D}" dt="2025-10-01T16:07:18.971" v="9517" actId="790"/>
          <ac:spMkLst>
            <pc:docMk/>
            <pc:sldMk cId="0" sldId="279"/>
            <ac:spMk id="19" creationId="{00000000-0000-0000-0000-000000000000}"/>
          </ac:spMkLst>
        </pc:spChg>
        <pc:spChg chg="mod">
          <ac:chgData name="ARIANNA BUSSOLA" userId="4bbd782a-97e6-4254-a8ba-a4d4baca4d58" providerId="ADAL" clId="{56141D5B-DBAC-4DD2-AFEA-CA3B023D0E0D}" dt="2025-10-01T16:07:18.971" v="9517" actId="790"/>
          <ac:spMkLst>
            <pc:docMk/>
            <pc:sldMk cId="0" sldId="279"/>
            <ac:spMk id="23" creationId="{00000000-0000-0000-0000-000000000000}"/>
          </ac:spMkLst>
        </pc:spChg>
        <pc:spChg chg="mod">
          <ac:chgData name="ARIANNA BUSSOLA" userId="4bbd782a-97e6-4254-a8ba-a4d4baca4d58" providerId="ADAL" clId="{56141D5B-DBAC-4DD2-AFEA-CA3B023D0E0D}" dt="2025-10-01T16:07:18.971" v="9517" actId="790"/>
          <ac:spMkLst>
            <pc:docMk/>
            <pc:sldMk cId="0" sldId="279"/>
            <ac:spMk id="24" creationId="{00000000-0000-0000-0000-000000000000}"/>
          </ac:spMkLst>
        </pc:spChg>
        <pc:spChg chg="mod">
          <ac:chgData name="ARIANNA BUSSOLA" userId="4bbd782a-97e6-4254-a8ba-a4d4baca4d58" providerId="ADAL" clId="{56141D5B-DBAC-4DD2-AFEA-CA3B023D0E0D}" dt="2025-10-01T16:07:18.971" v="9517" actId="790"/>
          <ac:spMkLst>
            <pc:docMk/>
            <pc:sldMk cId="0" sldId="279"/>
            <ac:spMk id="28" creationId="{00000000-0000-0000-0000-000000000000}"/>
          </ac:spMkLst>
        </pc:spChg>
        <pc:spChg chg="mod">
          <ac:chgData name="ARIANNA BUSSOLA" userId="4bbd782a-97e6-4254-a8ba-a4d4baca4d58" providerId="ADAL" clId="{56141D5B-DBAC-4DD2-AFEA-CA3B023D0E0D}" dt="2025-10-01T14:58:39.558" v="6582" actId="1076"/>
          <ac:spMkLst>
            <pc:docMk/>
            <pc:sldMk cId="0" sldId="279"/>
            <ac:spMk id="33" creationId="{00000000-0000-0000-0000-000000000000}"/>
          </ac:spMkLst>
        </pc:spChg>
        <pc:spChg chg="mod">
          <ac:chgData name="ARIANNA BUSSOLA" userId="4bbd782a-97e6-4254-a8ba-a4d4baca4d58" providerId="ADAL" clId="{56141D5B-DBAC-4DD2-AFEA-CA3B023D0E0D}" dt="2025-10-01T16:07:18.971" v="9517" actId="790"/>
          <ac:spMkLst>
            <pc:docMk/>
            <pc:sldMk cId="0" sldId="279"/>
            <ac:spMk id="34" creationId="{00000000-0000-0000-0000-000000000000}"/>
          </ac:spMkLst>
        </pc:spChg>
        <pc:spChg chg="add mod">
          <ac:chgData name="ARIANNA BUSSOLA" userId="4bbd782a-97e6-4254-a8ba-a4d4baca4d58" providerId="ADAL" clId="{56141D5B-DBAC-4DD2-AFEA-CA3B023D0E0D}" dt="2025-10-01T16:07:18.971" v="9517" actId="790"/>
          <ac:spMkLst>
            <pc:docMk/>
            <pc:sldMk cId="0" sldId="279"/>
            <ac:spMk id="35" creationId="{7A3C48C4-AB4E-8ED7-FA96-ACB770591586}"/>
          </ac:spMkLst>
        </pc:spChg>
        <pc:spChg chg="add mod">
          <ac:chgData name="ARIANNA BUSSOLA" userId="4bbd782a-97e6-4254-a8ba-a4d4baca4d58" providerId="ADAL" clId="{56141D5B-DBAC-4DD2-AFEA-CA3B023D0E0D}" dt="2025-10-01T16:07:18.971" v="9517" actId="790"/>
          <ac:spMkLst>
            <pc:docMk/>
            <pc:sldMk cId="0" sldId="279"/>
            <ac:spMk id="36" creationId="{576DBE14-B102-1374-67F7-23FA9D695BDF}"/>
          </ac:spMkLst>
        </pc:spChg>
        <pc:spChg chg="add mod">
          <ac:chgData name="ARIANNA BUSSOLA" userId="4bbd782a-97e6-4254-a8ba-a4d4baca4d58" providerId="ADAL" clId="{56141D5B-DBAC-4DD2-AFEA-CA3B023D0E0D}" dt="2025-10-01T16:07:18.971" v="9517" actId="790"/>
          <ac:spMkLst>
            <pc:docMk/>
            <pc:sldMk cId="0" sldId="279"/>
            <ac:spMk id="37" creationId="{1AFDEF73-6FEC-CD6F-04F4-8437C39C9D6B}"/>
          </ac:spMkLst>
        </pc:spChg>
        <pc:spChg chg="add mod">
          <ac:chgData name="ARIANNA BUSSOLA" userId="4bbd782a-97e6-4254-a8ba-a4d4baca4d58" providerId="ADAL" clId="{56141D5B-DBAC-4DD2-AFEA-CA3B023D0E0D}" dt="2025-10-01T14:58:55.937" v="6595" actId="1037"/>
          <ac:spMkLst>
            <pc:docMk/>
            <pc:sldMk cId="0" sldId="279"/>
            <ac:spMk id="38" creationId="{0E3C3BB9-48D2-BBF7-8B23-53F441A3F4DC}"/>
          </ac:spMkLst>
        </pc:spChg>
        <pc:spChg chg="add mod">
          <ac:chgData name="ARIANNA BUSSOLA" userId="4bbd782a-97e6-4254-a8ba-a4d4baca4d58" providerId="ADAL" clId="{56141D5B-DBAC-4DD2-AFEA-CA3B023D0E0D}" dt="2025-10-01T14:58:33.408" v="6581" actId="1076"/>
          <ac:spMkLst>
            <pc:docMk/>
            <pc:sldMk cId="0" sldId="279"/>
            <ac:spMk id="39" creationId="{B42FF604-2C75-33E4-A671-4CCC82DA839E}"/>
          </ac:spMkLst>
        </pc:spChg>
        <pc:picChg chg="mod">
          <ac:chgData name="ARIANNA BUSSOLA" userId="4bbd782a-97e6-4254-a8ba-a4d4baca4d58" providerId="ADAL" clId="{56141D5B-DBAC-4DD2-AFEA-CA3B023D0E0D}" dt="2025-10-01T14:57:33.703" v="6563" actId="1076"/>
          <ac:picMkLst>
            <pc:docMk/>
            <pc:sldMk cId="0" sldId="279"/>
            <ac:picMk id="11" creationId="{00000000-0000-0000-0000-000000000000}"/>
          </ac:picMkLst>
        </pc:picChg>
        <pc:picChg chg="mod">
          <ac:chgData name="ARIANNA BUSSOLA" userId="4bbd782a-97e6-4254-a8ba-a4d4baca4d58" providerId="ADAL" clId="{56141D5B-DBAC-4DD2-AFEA-CA3B023D0E0D}" dt="2025-10-01T14:58:55.937" v="6595" actId="1037"/>
          <ac:picMkLst>
            <pc:docMk/>
            <pc:sldMk cId="0" sldId="279"/>
            <ac:picMk id="16" creationId="{00000000-0000-0000-0000-000000000000}"/>
          </ac:picMkLst>
        </pc:picChg>
        <pc:picChg chg="mod">
          <ac:chgData name="ARIANNA BUSSOLA" userId="4bbd782a-97e6-4254-a8ba-a4d4baca4d58" providerId="ADAL" clId="{56141D5B-DBAC-4DD2-AFEA-CA3B023D0E0D}" dt="2025-10-01T14:58:55.937" v="6595" actId="1037"/>
          <ac:picMkLst>
            <pc:docMk/>
            <pc:sldMk cId="0" sldId="279"/>
            <ac:picMk id="22" creationId="{00000000-0000-0000-0000-000000000000}"/>
          </ac:picMkLst>
        </pc:picChg>
        <pc:picChg chg="mod">
          <ac:chgData name="ARIANNA BUSSOLA" userId="4bbd782a-97e6-4254-a8ba-a4d4baca4d58" providerId="ADAL" clId="{56141D5B-DBAC-4DD2-AFEA-CA3B023D0E0D}" dt="2025-10-01T14:58:39.558" v="6582" actId="1076"/>
          <ac:picMkLst>
            <pc:docMk/>
            <pc:sldMk cId="0" sldId="279"/>
            <ac:picMk id="32" creationId="{00000000-0000-0000-0000-000000000000}"/>
          </ac:picMkLst>
        </pc:picChg>
      </pc:sldChg>
      <pc:sldChg chg="addSp delSp modSp mod setBg">
        <pc:chgData name="ARIANNA BUSSOLA" userId="4bbd782a-97e6-4254-a8ba-a4d4baca4d58" providerId="ADAL" clId="{56141D5B-DBAC-4DD2-AFEA-CA3B023D0E0D}" dt="2025-10-01T16:07:18.971" v="9517" actId="790"/>
        <pc:sldMkLst>
          <pc:docMk/>
          <pc:sldMk cId="0" sldId="280"/>
        </pc:sldMkLst>
        <pc:spChg chg="mod">
          <ac:chgData name="ARIANNA BUSSOLA" userId="4bbd782a-97e6-4254-a8ba-a4d4baca4d58" providerId="ADAL" clId="{56141D5B-DBAC-4DD2-AFEA-CA3B023D0E0D}" dt="2025-10-01T16:07:18.971" v="9517" actId="790"/>
          <ac:spMkLst>
            <pc:docMk/>
            <pc:sldMk cId="0" sldId="280"/>
            <ac:spMk id="3" creationId="{00000000-0000-0000-0000-000000000000}"/>
          </ac:spMkLst>
        </pc:spChg>
        <pc:spChg chg="add mod ord">
          <ac:chgData name="ARIANNA BUSSOLA" userId="4bbd782a-97e6-4254-a8ba-a4d4baca4d58" providerId="ADAL" clId="{56141D5B-DBAC-4DD2-AFEA-CA3B023D0E0D}" dt="2025-10-01T16:07:18.971" v="9517" actId="790"/>
          <ac:spMkLst>
            <pc:docMk/>
            <pc:sldMk cId="0" sldId="280"/>
            <ac:spMk id="18" creationId="{EF93D008-37DE-C538-9EFB-D14C375AC628}"/>
          </ac:spMkLst>
        </pc:spChg>
        <pc:picChg chg="add mod">
          <ac:chgData name="ARIANNA BUSSOLA" userId="4bbd782a-97e6-4254-a8ba-a4d4baca4d58" providerId="ADAL" clId="{56141D5B-DBAC-4DD2-AFEA-CA3B023D0E0D}" dt="2025-10-01T15:34:50.319" v="7689" actId="1076"/>
          <ac:picMkLst>
            <pc:docMk/>
            <pc:sldMk cId="0" sldId="280"/>
            <ac:picMk id="23" creationId="{A5E310EC-59AF-A66D-7A8F-0ECBFA982C97}"/>
          </ac:picMkLst>
        </pc:picChg>
      </pc:sldChg>
      <pc:sldChg chg="delSp modSp del mod">
        <pc:chgData name="ARIANNA BUSSOLA" userId="4bbd782a-97e6-4254-a8ba-a4d4baca4d58" providerId="ADAL" clId="{56141D5B-DBAC-4DD2-AFEA-CA3B023D0E0D}" dt="2025-10-01T15:23:21.319" v="7532" actId="47"/>
        <pc:sldMkLst>
          <pc:docMk/>
          <pc:sldMk cId="0" sldId="281"/>
        </pc:sldMkLst>
      </pc:sldChg>
      <pc:sldChg chg="del">
        <pc:chgData name="ARIANNA BUSSOLA" userId="4bbd782a-97e6-4254-a8ba-a4d4baca4d58" providerId="ADAL" clId="{56141D5B-DBAC-4DD2-AFEA-CA3B023D0E0D}" dt="2025-10-01T15:37:16.676" v="7714" actId="47"/>
        <pc:sldMkLst>
          <pc:docMk/>
          <pc:sldMk cId="0" sldId="282"/>
        </pc:sldMkLst>
      </pc:sldChg>
      <pc:sldChg chg="addSp delSp modSp mod">
        <pc:chgData name="ARIANNA BUSSOLA" userId="4bbd782a-97e6-4254-a8ba-a4d4baca4d58" providerId="ADAL" clId="{56141D5B-DBAC-4DD2-AFEA-CA3B023D0E0D}" dt="2025-10-01T16:07:18.971" v="9517" actId="790"/>
        <pc:sldMkLst>
          <pc:docMk/>
          <pc:sldMk cId="0" sldId="283"/>
        </pc:sldMkLst>
        <pc:spChg chg="mod">
          <ac:chgData name="ARIANNA BUSSOLA" userId="4bbd782a-97e6-4254-a8ba-a4d4baca4d58" providerId="ADAL" clId="{56141D5B-DBAC-4DD2-AFEA-CA3B023D0E0D}" dt="2025-10-01T16:07:18.971" v="9517" actId="790"/>
          <ac:spMkLst>
            <pc:docMk/>
            <pc:sldMk cId="0" sldId="283"/>
            <ac:spMk id="3" creationId="{00000000-0000-0000-0000-000000000000}"/>
          </ac:spMkLst>
        </pc:spChg>
        <pc:spChg chg="mod">
          <ac:chgData name="ARIANNA BUSSOLA" userId="4bbd782a-97e6-4254-a8ba-a4d4baca4d58" providerId="ADAL" clId="{56141D5B-DBAC-4DD2-AFEA-CA3B023D0E0D}" dt="2025-10-01T16:07:18.971" v="9517" actId="790"/>
          <ac:spMkLst>
            <pc:docMk/>
            <pc:sldMk cId="0" sldId="283"/>
            <ac:spMk id="6" creationId="{00000000-0000-0000-0000-000000000000}"/>
          </ac:spMkLst>
        </pc:spChg>
        <pc:spChg chg="mod">
          <ac:chgData name="ARIANNA BUSSOLA" userId="4bbd782a-97e6-4254-a8ba-a4d4baca4d58" providerId="ADAL" clId="{56141D5B-DBAC-4DD2-AFEA-CA3B023D0E0D}" dt="2025-10-01T16:07:18.971" v="9517" actId="790"/>
          <ac:spMkLst>
            <pc:docMk/>
            <pc:sldMk cId="0" sldId="283"/>
            <ac:spMk id="11" creationId="{00000000-0000-0000-0000-000000000000}"/>
          </ac:spMkLst>
        </pc:spChg>
        <pc:spChg chg="mod">
          <ac:chgData name="ARIANNA BUSSOLA" userId="4bbd782a-97e6-4254-a8ba-a4d4baca4d58" providerId="ADAL" clId="{56141D5B-DBAC-4DD2-AFEA-CA3B023D0E0D}" dt="2025-10-01T16:07:18.971" v="9517" actId="790"/>
          <ac:spMkLst>
            <pc:docMk/>
            <pc:sldMk cId="0" sldId="283"/>
            <ac:spMk id="16" creationId="{00000000-0000-0000-0000-000000000000}"/>
          </ac:spMkLst>
        </pc:spChg>
        <pc:picChg chg="mod modCrop">
          <ac:chgData name="ARIANNA BUSSOLA" userId="4bbd782a-97e6-4254-a8ba-a4d4baca4d58" providerId="ADAL" clId="{56141D5B-DBAC-4DD2-AFEA-CA3B023D0E0D}" dt="2025-10-01T15:52:14.571" v="8875" actId="1037"/>
          <ac:picMkLst>
            <pc:docMk/>
            <pc:sldMk cId="0" sldId="283"/>
            <ac:picMk id="4" creationId="{00000000-0000-0000-0000-000000000000}"/>
          </ac:picMkLst>
        </pc:picChg>
        <pc:picChg chg="add mod">
          <ac:chgData name="ARIANNA BUSSOLA" userId="4bbd782a-97e6-4254-a8ba-a4d4baca4d58" providerId="ADAL" clId="{56141D5B-DBAC-4DD2-AFEA-CA3B023D0E0D}" dt="2025-10-01T15:52:01.255" v="8855" actId="1037"/>
          <ac:picMkLst>
            <pc:docMk/>
            <pc:sldMk cId="0" sldId="283"/>
            <ac:picMk id="22" creationId="{D0DBBDF0-9185-2442-6D92-B10F1A5B761A}"/>
          </ac:picMkLst>
        </pc:picChg>
        <pc:picChg chg="add mod">
          <ac:chgData name="ARIANNA BUSSOLA" userId="4bbd782a-97e6-4254-a8ba-a4d4baca4d58" providerId="ADAL" clId="{56141D5B-DBAC-4DD2-AFEA-CA3B023D0E0D}" dt="2025-10-01T15:52:06.843" v="8859" actId="1037"/>
          <ac:picMkLst>
            <pc:docMk/>
            <pc:sldMk cId="0" sldId="283"/>
            <ac:picMk id="13314" creationId="{8C1FF1B1-E394-77B3-6E6E-E37675C4D84B}"/>
          </ac:picMkLst>
        </pc:picChg>
      </pc:sldChg>
      <pc:sldChg chg="addSp delSp modSp mod">
        <pc:chgData name="ARIANNA BUSSOLA" userId="4bbd782a-97e6-4254-a8ba-a4d4baca4d58" providerId="ADAL" clId="{56141D5B-DBAC-4DD2-AFEA-CA3B023D0E0D}" dt="2025-10-01T16:07:18.971" v="9517" actId="790"/>
        <pc:sldMkLst>
          <pc:docMk/>
          <pc:sldMk cId="0" sldId="284"/>
        </pc:sldMkLst>
        <pc:spChg chg="mod">
          <ac:chgData name="ARIANNA BUSSOLA" userId="4bbd782a-97e6-4254-a8ba-a4d4baca4d58" providerId="ADAL" clId="{56141D5B-DBAC-4DD2-AFEA-CA3B023D0E0D}" dt="2025-10-01T16:07:18.971" v="9517" actId="790"/>
          <ac:spMkLst>
            <pc:docMk/>
            <pc:sldMk cId="0" sldId="284"/>
            <ac:spMk id="3" creationId="{00000000-0000-0000-0000-000000000000}"/>
          </ac:spMkLst>
        </pc:spChg>
        <pc:spChg chg="add mod">
          <ac:chgData name="ARIANNA BUSSOLA" userId="4bbd782a-97e6-4254-a8ba-a4d4baca4d58" providerId="ADAL" clId="{56141D5B-DBAC-4DD2-AFEA-CA3B023D0E0D}" dt="2025-10-01T16:07:18.971" v="9517" actId="790"/>
          <ac:spMkLst>
            <pc:docMk/>
            <pc:sldMk cId="0" sldId="284"/>
            <ac:spMk id="19" creationId="{EF29CDC3-B773-79E1-07E8-AC0B132D9584}"/>
          </ac:spMkLst>
        </pc:spChg>
        <pc:picChg chg="add mod">
          <ac:chgData name="ARIANNA BUSSOLA" userId="4bbd782a-97e6-4254-a8ba-a4d4baca4d58" providerId="ADAL" clId="{56141D5B-DBAC-4DD2-AFEA-CA3B023D0E0D}" dt="2025-10-01T15:55:32.972" v="8898" actId="1076"/>
          <ac:picMkLst>
            <pc:docMk/>
            <pc:sldMk cId="0" sldId="284"/>
            <ac:picMk id="22" creationId="{686C330F-0985-E72A-78EA-869E1A689655}"/>
          </ac:picMkLst>
        </pc:picChg>
      </pc:sldChg>
      <pc:sldChg chg="delSp modSp mod">
        <pc:chgData name="ARIANNA BUSSOLA" userId="4bbd782a-97e6-4254-a8ba-a4d4baca4d58" providerId="ADAL" clId="{56141D5B-DBAC-4DD2-AFEA-CA3B023D0E0D}" dt="2025-10-01T16:07:18.971" v="9517" actId="790"/>
        <pc:sldMkLst>
          <pc:docMk/>
          <pc:sldMk cId="0" sldId="285"/>
        </pc:sldMkLst>
        <pc:spChg chg="mod">
          <ac:chgData name="ARIANNA BUSSOLA" userId="4bbd782a-97e6-4254-a8ba-a4d4baca4d58" providerId="ADAL" clId="{56141D5B-DBAC-4DD2-AFEA-CA3B023D0E0D}" dt="2025-10-01T16:07:18.971" v="9517" actId="790"/>
          <ac:spMkLst>
            <pc:docMk/>
            <pc:sldMk cId="0" sldId="285"/>
            <ac:spMk id="3" creationId="{00000000-0000-0000-0000-000000000000}"/>
          </ac:spMkLst>
        </pc:spChg>
        <pc:spChg chg="mod">
          <ac:chgData name="ARIANNA BUSSOLA" userId="4bbd782a-97e6-4254-a8ba-a4d4baca4d58" providerId="ADAL" clId="{56141D5B-DBAC-4DD2-AFEA-CA3B023D0E0D}" dt="2025-10-01T16:07:18.971" v="9517" actId="790"/>
          <ac:spMkLst>
            <pc:docMk/>
            <pc:sldMk cId="0" sldId="285"/>
            <ac:spMk id="5" creationId="{00000000-0000-0000-0000-000000000000}"/>
          </ac:spMkLst>
        </pc:spChg>
        <pc:spChg chg="mod">
          <ac:chgData name="ARIANNA BUSSOLA" userId="4bbd782a-97e6-4254-a8ba-a4d4baca4d58" providerId="ADAL" clId="{56141D5B-DBAC-4DD2-AFEA-CA3B023D0E0D}" dt="2025-10-01T16:07:18.971" v="9517" actId="790"/>
          <ac:spMkLst>
            <pc:docMk/>
            <pc:sldMk cId="0" sldId="285"/>
            <ac:spMk id="10" creationId="{00000000-0000-0000-0000-000000000000}"/>
          </ac:spMkLst>
        </pc:spChg>
        <pc:spChg chg="mod">
          <ac:chgData name="ARIANNA BUSSOLA" userId="4bbd782a-97e6-4254-a8ba-a4d4baca4d58" providerId="ADAL" clId="{56141D5B-DBAC-4DD2-AFEA-CA3B023D0E0D}" dt="2025-10-01T16:07:18.971" v="9517" actId="790"/>
          <ac:spMkLst>
            <pc:docMk/>
            <pc:sldMk cId="0" sldId="285"/>
            <ac:spMk id="15" creationId="{00000000-0000-0000-0000-000000000000}"/>
          </ac:spMkLst>
        </pc:spChg>
        <pc:picChg chg="mod">
          <ac:chgData name="ARIANNA BUSSOLA" userId="4bbd782a-97e6-4254-a8ba-a4d4baca4d58" providerId="ADAL" clId="{56141D5B-DBAC-4DD2-AFEA-CA3B023D0E0D}" dt="2025-10-01T15:59:07.743" v="9269" actId="1076"/>
          <ac:picMkLst>
            <pc:docMk/>
            <pc:sldMk cId="0" sldId="285"/>
            <ac:picMk id="4" creationId="{00000000-0000-0000-0000-000000000000}"/>
          </ac:picMkLst>
        </pc:picChg>
        <pc:picChg chg="mod">
          <ac:chgData name="ARIANNA BUSSOLA" userId="4bbd782a-97e6-4254-a8ba-a4d4baca4d58" providerId="ADAL" clId="{56141D5B-DBAC-4DD2-AFEA-CA3B023D0E0D}" dt="2025-10-01T15:59:21.712" v="9289" actId="1036"/>
          <ac:picMkLst>
            <pc:docMk/>
            <pc:sldMk cId="0" sldId="285"/>
            <ac:picMk id="9" creationId="{00000000-0000-0000-0000-000000000000}"/>
          </ac:picMkLst>
        </pc:picChg>
        <pc:picChg chg="mod">
          <ac:chgData name="ARIANNA BUSSOLA" userId="4bbd782a-97e6-4254-a8ba-a4d4baca4d58" providerId="ADAL" clId="{56141D5B-DBAC-4DD2-AFEA-CA3B023D0E0D}" dt="2025-10-01T15:58:49.132" v="9264" actId="1076"/>
          <ac:picMkLst>
            <pc:docMk/>
            <pc:sldMk cId="0" sldId="285"/>
            <ac:picMk id="14" creationId="{00000000-0000-0000-0000-000000000000}"/>
          </ac:picMkLst>
        </pc:picChg>
        <pc:picChg chg="mod">
          <ac:chgData name="ARIANNA BUSSOLA" userId="4bbd782a-97e6-4254-a8ba-a4d4baca4d58" providerId="ADAL" clId="{56141D5B-DBAC-4DD2-AFEA-CA3B023D0E0D}" dt="2025-10-01T15:59:16.078" v="9271" actId="1076"/>
          <ac:picMkLst>
            <pc:docMk/>
            <pc:sldMk cId="0" sldId="285"/>
            <ac:picMk id="19" creationId="{00000000-0000-0000-0000-000000000000}"/>
          </ac:picMkLst>
        </pc:picChg>
      </pc:sldChg>
      <pc:sldChg chg="del ord">
        <pc:chgData name="ARIANNA BUSSOLA" userId="4bbd782a-97e6-4254-a8ba-a4d4baca4d58" providerId="ADAL" clId="{56141D5B-DBAC-4DD2-AFEA-CA3B023D0E0D}" dt="2025-10-01T15:59:27.965" v="9292" actId="47"/>
        <pc:sldMkLst>
          <pc:docMk/>
          <pc:sldMk cId="1821263863" sldId="286"/>
        </pc:sldMkLst>
      </pc:sldChg>
      <pc:sldChg chg="modSp mod">
        <pc:chgData name="ARIANNA BUSSOLA" userId="4bbd782a-97e6-4254-a8ba-a4d4baca4d58" providerId="ADAL" clId="{56141D5B-DBAC-4DD2-AFEA-CA3B023D0E0D}" dt="2025-10-01T16:07:18.971" v="9517" actId="790"/>
        <pc:sldMkLst>
          <pc:docMk/>
          <pc:sldMk cId="1032119027" sldId="289"/>
        </pc:sldMkLst>
        <pc:spChg chg="mod">
          <ac:chgData name="ARIANNA BUSSOLA" userId="4bbd782a-97e6-4254-a8ba-a4d4baca4d58" providerId="ADAL" clId="{56141D5B-DBAC-4DD2-AFEA-CA3B023D0E0D}" dt="2025-10-01T16:07:18.971" v="9517" actId="790"/>
          <ac:spMkLst>
            <pc:docMk/>
            <pc:sldMk cId="1032119027" sldId="289"/>
            <ac:spMk id="10" creationId="{25153CB4-42D7-C7E2-5E26-2015730ACC87}"/>
          </ac:spMkLst>
        </pc:spChg>
        <pc:spChg chg="mod">
          <ac:chgData name="ARIANNA BUSSOLA" userId="4bbd782a-97e6-4254-a8ba-a4d4baca4d58" providerId="ADAL" clId="{56141D5B-DBAC-4DD2-AFEA-CA3B023D0E0D}" dt="2025-10-01T16:07:18.971" v="9517" actId="790"/>
          <ac:spMkLst>
            <pc:docMk/>
            <pc:sldMk cId="1032119027" sldId="289"/>
            <ac:spMk id="11" creationId="{277BE2CA-C8B2-7B33-AC04-7E87CF775B9B}"/>
          </ac:spMkLst>
        </pc:spChg>
        <pc:spChg chg="mod">
          <ac:chgData name="ARIANNA BUSSOLA" userId="4bbd782a-97e6-4254-a8ba-a4d4baca4d58" providerId="ADAL" clId="{56141D5B-DBAC-4DD2-AFEA-CA3B023D0E0D}" dt="2025-10-01T16:07:18.971" v="9517" actId="790"/>
          <ac:spMkLst>
            <pc:docMk/>
            <pc:sldMk cId="1032119027" sldId="289"/>
            <ac:spMk id="22" creationId="{626D4427-94BA-F697-DC6B-2866F351D53A}"/>
          </ac:spMkLst>
        </pc:spChg>
        <pc:spChg chg="mod">
          <ac:chgData name="ARIANNA BUSSOLA" userId="4bbd782a-97e6-4254-a8ba-a4d4baca4d58" providerId="ADAL" clId="{56141D5B-DBAC-4DD2-AFEA-CA3B023D0E0D}" dt="2025-10-01T14:36:53.260" v="6289" actId="208"/>
          <ac:spMkLst>
            <pc:docMk/>
            <pc:sldMk cId="1032119027" sldId="289"/>
            <ac:spMk id="24" creationId="{5ADD6BE5-B1DB-8045-9E4A-D3B37CB5C193}"/>
          </ac:spMkLst>
        </pc:spChg>
        <pc:spChg chg="mod">
          <ac:chgData name="ARIANNA BUSSOLA" userId="4bbd782a-97e6-4254-a8ba-a4d4baca4d58" providerId="ADAL" clId="{56141D5B-DBAC-4DD2-AFEA-CA3B023D0E0D}" dt="2025-10-01T16:07:18.971" v="9517" actId="790"/>
          <ac:spMkLst>
            <pc:docMk/>
            <pc:sldMk cId="1032119027" sldId="289"/>
            <ac:spMk id="25" creationId="{3A4F80FC-6801-5A84-F7ED-CB1B612F2F35}"/>
          </ac:spMkLst>
        </pc:spChg>
        <pc:spChg chg="mod">
          <ac:chgData name="ARIANNA BUSSOLA" userId="4bbd782a-97e6-4254-a8ba-a4d4baca4d58" providerId="ADAL" clId="{56141D5B-DBAC-4DD2-AFEA-CA3B023D0E0D}" dt="2025-10-01T14:37:06.486" v="6291" actId="208"/>
          <ac:spMkLst>
            <pc:docMk/>
            <pc:sldMk cId="1032119027" sldId="289"/>
            <ac:spMk id="27" creationId="{199B635F-9011-997C-D069-4C852C1A7C64}"/>
          </ac:spMkLst>
        </pc:spChg>
        <pc:spChg chg="mod">
          <ac:chgData name="ARIANNA BUSSOLA" userId="4bbd782a-97e6-4254-a8ba-a4d4baca4d58" providerId="ADAL" clId="{56141D5B-DBAC-4DD2-AFEA-CA3B023D0E0D}" dt="2025-10-01T16:07:18.971" v="9517" actId="790"/>
          <ac:spMkLst>
            <pc:docMk/>
            <pc:sldMk cId="1032119027" sldId="289"/>
            <ac:spMk id="28" creationId="{179C5E8D-C854-74D4-DED1-C940DAD3C956}"/>
          </ac:spMkLst>
        </pc:spChg>
        <pc:spChg chg="mod">
          <ac:chgData name="ARIANNA BUSSOLA" userId="4bbd782a-97e6-4254-a8ba-a4d4baca4d58" providerId="ADAL" clId="{56141D5B-DBAC-4DD2-AFEA-CA3B023D0E0D}" dt="2025-10-01T16:07:18.971" v="9517" actId="790"/>
          <ac:spMkLst>
            <pc:docMk/>
            <pc:sldMk cId="1032119027" sldId="289"/>
            <ac:spMk id="29" creationId="{6CAE81E9-F032-6B85-67CC-776C7C0F913E}"/>
          </ac:spMkLst>
        </pc:spChg>
        <pc:spChg chg="mod">
          <ac:chgData name="ARIANNA BUSSOLA" userId="4bbd782a-97e6-4254-a8ba-a4d4baca4d58" providerId="ADAL" clId="{56141D5B-DBAC-4DD2-AFEA-CA3B023D0E0D}" dt="2025-10-01T14:37:40.932" v="6297" actId="208"/>
          <ac:spMkLst>
            <pc:docMk/>
            <pc:sldMk cId="1032119027" sldId="289"/>
            <ac:spMk id="30" creationId="{8DC5DE36-5135-D1DD-0376-935C65508AAB}"/>
          </ac:spMkLst>
        </pc:spChg>
        <pc:spChg chg="mod">
          <ac:chgData name="ARIANNA BUSSOLA" userId="4bbd782a-97e6-4254-a8ba-a4d4baca4d58" providerId="ADAL" clId="{56141D5B-DBAC-4DD2-AFEA-CA3B023D0E0D}" dt="2025-10-01T16:07:18.971" v="9517" actId="790"/>
          <ac:spMkLst>
            <pc:docMk/>
            <pc:sldMk cId="1032119027" sldId="289"/>
            <ac:spMk id="43" creationId="{2671512E-7DDF-BAF8-A2DE-2C1092420655}"/>
          </ac:spMkLst>
        </pc:spChg>
        <pc:spChg chg="mod">
          <ac:chgData name="ARIANNA BUSSOLA" userId="4bbd782a-97e6-4254-a8ba-a4d4baca4d58" providerId="ADAL" clId="{56141D5B-DBAC-4DD2-AFEA-CA3B023D0E0D}" dt="2025-10-01T16:07:18.971" v="9517" actId="790"/>
          <ac:spMkLst>
            <pc:docMk/>
            <pc:sldMk cId="1032119027" sldId="289"/>
            <ac:spMk id="44" creationId="{ED74616F-8B1B-254D-AF29-D046AC976F19}"/>
          </ac:spMkLst>
        </pc:spChg>
        <pc:spChg chg="mod">
          <ac:chgData name="ARIANNA BUSSOLA" userId="4bbd782a-97e6-4254-a8ba-a4d4baca4d58" providerId="ADAL" clId="{56141D5B-DBAC-4DD2-AFEA-CA3B023D0E0D}" dt="2025-10-01T16:07:18.971" v="9517" actId="790"/>
          <ac:spMkLst>
            <pc:docMk/>
            <pc:sldMk cId="1032119027" sldId="289"/>
            <ac:spMk id="47" creationId="{3D7897C1-D38A-5F71-3D58-3F953D49A0F3}"/>
          </ac:spMkLst>
        </pc:spChg>
        <pc:spChg chg="mod">
          <ac:chgData name="ARIANNA BUSSOLA" userId="4bbd782a-97e6-4254-a8ba-a4d4baca4d58" providerId="ADAL" clId="{56141D5B-DBAC-4DD2-AFEA-CA3B023D0E0D}" dt="2025-10-01T16:07:18.971" v="9517" actId="790"/>
          <ac:spMkLst>
            <pc:docMk/>
            <pc:sldMk cId="1032119027" sldId="289"/>
            <ac:spMk id="56" creationId="{9E00065B-5BC2-4D89-1CD4-1A3175B14FE6}"/>
          </ac:spMkLst>
        </pc:spChg>
        <pc:cxnChg chg="mod">
          <ac:chgData name="ARIANNA BUSSOLA" userId="4bbd782a-97e6-4254-a8ba-a4d4baca4d58" providerId="ADAL" clId="{56141D5B-DBAC-4DD2-AFEA-CA3B023D0E0D}" dt="2025-10-01T14:37:06.486" v="6291" actId="208"/>
          <ac:cxnSpMkLst>
            <pc:docMk/>
            <pc:sldMk cId="1032119027" sldId="289"/>
            <ac:cxnSpMk id="58" creationId="{7400B0BA-2322-8AB7-E4F7-253E8C2C51B4}"/>
          </ac:cxnSpMkLst>
        </pc:cxnChg>
        <pc:cxnChg chg="mod">
          <ac:chgData name="ARIANNA BUSSOLA" userId="4bbd782a-97e6-4254-a8ba-a4d4baca4d58" providerId="ADAL" clId="{56141D5B-DBAC-4DD2-AFEA-CA3B023D0E0D}" dt="2025-10-01T14:36:53.260" v="6289" actId="208"/>
          <ac:cxnSpMkLst>
            <pc:docMk/>
            <pc:sldMk cId="1032119027" sldId="289"/>
            <ac:cxnSpMk id="59" creationId="{6024842F-863A-5690-301A-CA0579A556EE}"/>
          </ac:cxnSpMkLst>
        </pc:cxnChg>
        <pc:cxnChg chg="mod">
          <ac:chgData name="ARIANNA BUSSOLA" userId="4bbd782a-97e6-4254-a8ba-a4d4baca4d58" providerId="ADAL" clId="{56141D5B-DBAC-4DD2-AFEA-CA3B023D0E0D}" dt="2025-10-01T14:37:18.700" v="6293" actId="208"/>
          <ac:cxnSpMkLst>
            <pc:docMk/>
            <pc:sldMk cId="1032119027" sldId="289"/>
            <ac:cxnSpMk id="61" creationId="{C8217187-F570-2EAE-51E8-B7592CBFE980}"/>
          </ac:cxnSpMkLst>
        </pc:cxnChg>
      </pc:sldChg>
      <pc:sldChg chg="modSp mod">
        <pc:chgData name="ARIANNA BUSSOLA" userId="4bbd782a-97e6-4254-a8ba-a4d4baca4d58" providerId="ADAL" clId="{56141D5B-DBAC-4DD2-AFEA-CA3B023D0E0D}" dt="2025-10-01T16:07:18.971" v="9517" actId="790"/>
        <pc:sldMkLst>
          <pc:docMk/>
          <pc:sldMk cId="2851773974" sldId="290"/>
        </pc:sldMkLst>
        <pc:spChg chg="mod">
          <ac:chgData name="ARIANNA BUSSOLA" userId="4bbd782a-97e6-4254-a8ba-a4d4baca4d58" providerId="ADAL" clId="{56141D5B-DBAC-4DD2-AFEA-CA3B023D0E0D}" dt="2025-10-01T16:07:18.971" v="9517" actId="790"/>
          <ac:spMkLst>
            <pc:docMk/>
            <pc:sldMk cId="2851773974" sldId="290"/>
            <ac:spMk id="3" creationId="{46E0BD60-D85A-2BD9-8367-C149BBFAEA1A}"/>
          </ac:spMkLst>
        </pc:spChg>
        <pc:spChg chg="mod">
          <ac:chgData name="ARIANNA BUSSOLA" userId="4bbd782a-97e6-4254-a8ba-a4d4baca4d58" providerId="ADAL" clId="{56141D5B-DBAC-4DD2-AFEA-CA3B023D0E0D}" dt="2025-10-01T16:07:18.971" v="9517" actId="790"/>
          <ac:spMkLst>
            <pc:docMk/>
            <pc:sldMk cId="2851773974" sldId="290"/>
            <ac:spMk id="4" creationId="{9BB0B2A6-751E-16CF-4F04-ACE6DA387328}"/>
          </ac:spMkLst>
        </pc:spChg>
        <pc:spChg chg="mod">
          <ac:chgData name="ARIANNA BUSSOLA" userId="4bbd782a-97e6-4254-a8ba-a4d4baca4d58" providerId="ADAL" clId="{56141D5B-DBAC-4DD2-AFEA-CA3B023D0E0D}" dt="2025-10-01T16:07:18.971" v="9517" actId="790"/>
          <ac:spMkLst>
            <pc:docMk/>
            <pc:sldMk cId="2851773974" sldId="290"/>
            <ac:spMk id="6" creationId="{F231D761-6992-AE58-2BB3-B55BB94A85FE}"/>
          </ac:spMkLst>
        </pc:spChg>
        <pc:spChg chg="mod">
          <ac:chgData name="ARIANNA BUSSOLA" userId="4bbd782a-97e6-4254-a8ba-a4d4baca4d58" providerId="ADAL" clId="{56141D5B-DBAC-4DD2-AFEA-CA3B023D0E0D}" dt="2025-10-01T14:38:07.973" v="6299" actId="208"/>
          <ac:spMkLst>
            <pc:docMk/>
            <pc:sldMk cId="2851773974" sldId="290"/>
            <ac:spMk id="7" creationId="{18C3B1FB-F3D0-ED95-00A0-885E03D7D72B}"/>
          </ac:spMkLst>
        </pc:spChg>
        <pc:spChg chg="mod">
          <ac:chgData name="ARIANNA BUSSOLA" userId="4bbd782a-97e6-4254-a8ba-a4d4baca4d58" providerId="ADAL" clId="{56141D5B-DBAC-4DD2-AFEA-CA3B023D0E0D}" dt="2025-10-01T16:07:18.971" v="9517" actId="790"/>
          <ac:spMkLst>
            <pc:docMk/>
            <pc:sldMk cId="2851773974" sldId="290"/>
            <ac:spMk id="12" creationId="{233A97C8-1F82-1FB4-70CF-EF1FD285E784}"/>
          </ac:spMkLst>
        </pc:spChg>
        <pc:spChg chg="mod">
          <ac:chgData name="ARIANNA BUSSOLA" userId="4bbd782a-97e6-4254-a8ba-a4d4baca4d58" providerId="ADAL" clId="{56141D5B-DBAC-4DD2-AFEA-CA3B023D0E0D}" dt="2025-10-01T14:38:25.356" v="6301" actId="208"/>
          <ac:spMkLst>
            <pc:docMk/>
            <pc:sldMk cId="2851773974" sldId="290"/>
            <ac:spMk id="15" creationId="{5A5ECD22-7EF4-13E9-CCA0-6B4BD328829E}"/>
          </ac:spMkLst>
        </pc:spChg>
        <pc:spChg chg="mod">
          <ac:chgData name="ARIANNA BUSSOLA" userId="4bbd782a-97e6-4254-a8ba-a4d4baca4d58" providerId="ADAL" clId="{56141D5B-DBAC-4DD2-AFEA-CA3B023D0E0D}" dt="2025-10-01T16:07:18.971" v="9517" actId="790"/>
          <ac:spMkLst>
            <pc:docMk/>
            <pc:sldMk cId="2851773974" sldId="290"/>
            <ac:spMk id="17" creationId="{4F94BE8B-D5AD-FE6B-E8D7-59FB19915E54}"/>
          </ac:spMkLst>
        </pc:spChg>
        <pc:spChg chg="mod">
          <ac:chgData name="ARIANNA BUSSOLA" userId="4bbd782a-97e6-4254-a8ba-a4d4baca4d58" providerId="ADAL" clId="{56141D5B-DBAC-4DD2-AFEA-CA3B023D0E0D}" dt="2025-10-01T16:07:18.971" v="9517" actId="790"/>
          <ac:spMkLst>
            <pc:docMk/>
            <pc:sldMk cId="2851773974" sldId="290"/>
            <ac:spMk id="18" creationId="{2473ACAB-E2BB-99BB-6DB2-30391F700CA5}"/>
          </ac:spMkLst>
        </pc:spChg>
        <pc:spChg chg="mod">
          <ac:chgData name="ARIANNA BUSSOLA" userId="4bbd782a-97e6-4254-a8ba-a4d4baca4d58" providerId="ADAL" clId="{56141D5B-DBAC-4DD2-AFEA-CA3B023D0E0D}" dt="2025-10-01T16:07:18.971" v="9517" actId="790"/>
          <ac:spMkLst>
            <pc:docMk/>
            <pc:sldMk cId="2851773974" sldId="290"/>
            <ac:spMk id="37" creationId="{F7FF3C7E-12D9-5437-1082-086662CE0436}"/>
          </ac:spMkLst>
        </pc:spChg>
        <pc:spChg chg="mod">
          <ac:chgData name="ARIANNA BUSSOLA" userId="4bbd782a-97e6-4254-a8ba-a4d4baca4d58" providerId="ADAL" clId="{56141D5B-DBAC-4DD2-AFEA-CA3B023D0E0D}" dt="2025-10-01T16:07:18.971" v="9517" actId="790"/>
          <ac:spMkLst>
            <pc:docMk/>
            <pc:sldMk cId="2851773974" sldId="290"/>
            <ac:spMk id="52" creationId="{3626C891-0184-6ECC-C341-273F6420C9A4}"/>
          </ac:spMkLst>
        </pc:spChg>
        <pc:spChg chg="mod">
          <ac:chgData name="ARIANNA BUSSOLA" userId="4bbd782a-97e6-4254-a8ba-a4d4baca4d58" providerId="ADAL" clId="{56141D5B-DBAC-4DD2-AFEA-CA3B023D0E0D}" dt="2025-10-01T16:07:18.971" v="9517" actId="790"/>
          <ac:spMkLst>
            <pc:docMk/>
            <pc:sldMk cId="2851773974" sldId="290"/>
            <ac:spMk id="60" creationId="{B13E6292-68AB-BE40-8C32-D02A7B9F33DB}"/>
          </ac:spMkLst>
        </pc:spChg>
        <pc:spChg chg="mod">
          <ac:chgData name="ARIANNA BUSSOLA" userId="4bbd782a-97e6-4254-a8ba-a4d4baca4d58" providerId="ADAL" clId="{56141D5B-DBAC-4DD2-AFEA-CA3B023D0E0D}" dt="2025-10-01T16:07:18.971" v="9517" actId="790"/>
          <ac:spMkLst>
            <pc:docMk/>
            <pc:sldMk cId="2851773974" sldId="290"/>
            <ac:spMk id="2049" creationId="{453EB73D-D946-9FDC-6978-3E01EC7ECA2C}"/>
          </ac:spMkLst>
        </pc:spChg>
        <pc:cxnChg chg="mod">
          <ac:chgData name="ARIANNA BUSSOLA" userId="4bbd782a-97e6-4254-a8ba-a4d4baca4d58" providerId="ADAL" clId="{56141D5B-DBAC-4DD2-AFEA-CA3B023D0E0D}" dt="2025-10-01T14:38:15.222" v="6300" actId="208"/>
          <ac:cxnSpMkLst>
            <pc:docMk/>
            <pc:sldMk cId="2851773974" sldId="290"/>
            <ac:cxnSpMk id="20" creationId="{8916D1DE-8D3C-0BE8-4F64-E58EAF1DA22D}"/>
          </ac:cxnSpMkLst>
        </pc:cxnChg>
        <pc:cxnChg chg="mod">
          <ac:chgData name="ARIANNA BUSSOLA" userId="4bbd782a-97e6-4254-a8ba-a4d4baca4d58" providerId="ADAL" clId="{56141D5B-DBAC-4DD2-AFEA-CA3B023D0E0D}" dt="2025-10-01T14:38:15.222" v="6300" actId="208"/>
          <ac:cxnSpMkLst>
            <pc:docMk/>
            <pc:sldMk cId="2851773974" sldId="290"/>
            <ac:cxnSpMk id="35" creationId="{04F39F1B-2904-8348-EF11-8DFD22F9D207}"/>
          </ac:cxnSpMkLst>
        </pc:cxnChg>
        <pc:cxnChg chg="mod">
          <ac:chgData name="ARIANNA BUSSOLA" userId="4bbd782a-97e6-4254-a8ba-a4d4baca4d58" providerId="ADAL" clId="{56141D5B-DBAC-4DD2-AFEA-CA3B023D0E0D}" dt="2025-10-01T14:38:15.222" v="6300" actId="208"/>
          <ac:cxnSpMkLst>
            <pc:docMk/>
            <pc:sldMk cId="2851773974" sldId="290"/>
            <ac:cxnSpMk id="53" creationId="{EBF6C6CA-C388-A8A7-FA16-BFA58191EDB4}"/>
          </ac:cxnSpMkLst>
        </pc:cxnChg>
        <pc:cxnChg chg="mod">
          <ac:chgData name="ARIANNA BUSSOLA" userId="4bbd782a-97e6-4254-a8ba-a4d4baca4d58" providerId="ADAL" clId="{56141D5B-DBAC-4DD2-AFEA-CA3B023D0E0D}" dt="2025-10-01T14:38:15.222" v="6300" actId="208"/>
          <ac:cxnSpMkLst>
            <pc:docMk/>
            <pc:sldMk cId="2851773974" sldId="290"/>
            <ac:cxnSpMk id="54" creationId="{8775DF88-173B-A7D8-743F-37DC52FE65D0}"/>
          </ac:cxnSpMkLst>
        </pc:cxnChg>
      </pc:sldChg>
      <pc:sldChg chg="addSp modSp del">
        <pc:chgData name="ARIANNA BUSSOLA" userId="4bbd782a-97e6-4254-a8ba-a4d4baca4d58" providerId="ADAL" clId="{56141D5B-DBAC-4DD2-AFEA-CA3B023D0E0D}" dt="2025-10-01T14:46:27.561" v="6395" actId="47"/>
        <pc:sldMkLst>
          <pc:docMk/>
          <pc:sldMk cId="3658310083" sldId="291"/>
        </pc:sldMkLst>
      </pc:sldChg>
      <pc:sldChg chg="addSp delSp modSp mod">
        <pc:chgData name="ARIANNA BUSSOLA" userId="4bbd782a-97e6-4254-a8ba-a4d4baca4d58" providerId="ADAL" clId="{56141D5B-DBAC-4DD2-AFEA-CA3B023D0E0D}" dt="2025-10-01T16:07:18.971" v="9517" actId="790"/>
        <pc:sldMkLst>
          <pc:docMk/>
          <pc:sldMk cId="2791653407" sldId="292"/>
        </pc:sldMkLst>
        <pc:spChg chg="mod">
          <ac:chgData name="ARIANNA BUSSOLA" userId="4bbd782a-97e6-4254-a8ba-a4d4baca4d58" providerId="ADAL" clId="{56141D5B-DBAC-4DD2-AFEA-CA3B023D0E0D}" dt="2025-10-01T16:07:18.971" v="9517" actId="790"/>
          <ac:spMkLst>
            <pc:docMk/>
            <pc:sldMk cId="2791653407" sldId="292"/>
            <ac:spMk id="3" creationId="{07B89E75-CF4A-CD10-8D4E-59E21F767575}"/>
          </ac:spMkLst>
        </pc:spChg>
        <pc:spChg chg="add del mod">
          <ac:chgData name="ARIANNA BUSSOLA" userId="4bbd782a-97e6-4254-a8ba-a4d4baca4d58" providerId="ADAL" clId="{56141D5B-DBAC-4DD2-AFEA-CA3B023D0E0D}" dt="2025-10-01T16:07:18.971" v="9517" actId="790"/>
          <ac:spMkLst>
            <pc:docMk/>
            <pc:sldMk cId="2791653407" sldId="292"/>
            <ac:spMk id="8" creationId="{79B4EFFB-BF98-A8A0-775E-D673E57266DF}"/>
          </ac:spMkLst>
        </pc:spChg>
        <pc:spChg chg="mod">
          <ac:chgData name="ARIANNA BUSSOLA" userId="4bbd782a-97e6-4254-a8ba-a4d4baca4d58" providerId="ADAL" clId="{56141D5B-DBAC-4DD2-AFEA-CA3B023D0E0D}" dt="2025-10-01T16:07:18.971" v="9517" actId="790"/>
          <ac:spMkLst>
            <pc:docMk/>
            <pc:sldMk cId="2791653407" sldId="292"/>
            <ac:spMk id="20" creationId="{FA6E0DBF-B3DE-C88B-D416-433D1E083AF5}"/>
          </ac:spMkLst>
        </pc:spChg>
        <pc:picChg chg="add mod">
          <ac:chgData name="ARIANNA BUSSOLA" userId="4bbd782a-97e6-4254-a8ba-a4d4baca4d58" providerId="ADAL" clId="{56141D5B-DBAC-4DD2-AFEA-CA3B023D0E0D}" dt="2025-10-01T10:21:12.104" v="83" actId="1076"/>
          <ac:picMkLst>
            <pc:docMk/>
            <pc:sldMk cId="2791653407" sldId="292"/>
            <ac:picMk id="4" creationId="{8A532B84-BA8A-B4F7-6D7D-3B6CFDBBB489}"/>
          </ac:picMkLst>
        </pc:picChg>
      </pc:sldChg>
      <pc:sldChg chg="modSp mod">
        <pc:chgData name="ARIANNA BUSSOLA" userId="4bbd782a-97e6-4254-a8ba-a4d4baca4d58" providerId="ADAL" clId="{56141D5B-DBAC-4DD2-AFEA-CA3B023D0E0D}" dt="2025-10-01T16:07:18.971" v="9517" actId="790"/>
        <pc:sldMkLst>
          <pc:docMk/>
          <pc:sldMk cId="2206896255" sldId="293"/>
        </pc:sldMkLst>
        <pc:spChg chg="mod">
          <ac:chgData name="ARIANNA BUSSOLA" userId="4bbd782a-97e6-4254-a8ba-a4d4baca4d58" providerId="ADAL" clId="{56141D5B-DBAC-4DD2-AFEA-CA3B023D0E0D}" dt="2025-10-01T16:07:18.971" v="9517" actId="790"/>
          <ac:spMkLst>
            <pc:docMk/>
            <pc:sldMk cId="2206896255" sldId="293"/>
            <ac:spMk id="3" creationId="{21703F8E-4F07-4C1C-9688-FB388D309D3A}"/>
          </ac:spMkLst>
        </pc:spChg>
        <pc:spChg chg="mod">
          <ac:chgData name="ARIANNA BUSSOLA" userId="4bbd782a-97e6-4254-a8ba-a4d4baca4d58" providerId="ADAL" clId="{56141D5B-DBAC-4DD2-AFEA-CA3B023D0E0D}" dt="2025-10-01T16:07:18.971" v="9517" actId="790"/>
          <ac:spMkLst>
            <pc:docMk/>
            <pc:sldMk cId="2206896255" sldId="293"/>
            <ac:spMk id="4" creationId="{C7BDCAA5-C463-4E1D-57F2-855361278D42}"/>
          </ac:spMkLst>
        </pc:spChg>
        <pc:spChg chg="mod">
          <ac:chgData name="ARIANNA BUSSOLA" userId="4bbd782a-97e6-4254-a8ba-a4d4baca4d58" providerId="ADAL" clId="{56141D5B-DBAC-4DD2-AFEA-CA3B023D0E0D}" dt="2025-10-01T16:07:18.971" v="9517" actId="790"/>
          <ac:spMkLst>
            <pc:docMk/>
            <pc:sldMk cId="2206896255" sldId="293"/>
            <ac:spMk id="20" creationId="{B755324B-8A21-ADE8-7B6D-3C71691DEC67}"/>
          </ac:spMkLst>
        </pc:spChg>
      </pc:sldChg>
      <pc:sldChg chg="modSp mod">
        <pc:chgData name="ARIANNA BUSSOLA" userId="4bbd782a-97e6-4254-a8ba-a4d4baca4d58" providerId="ADAL" clId="{56141D5B-DBAC-4DD2-AFEA-CA3B023D0E0D}" dt="2025-10-01T16:07:18.971" v="9517" actId="790"/>
        <pc:sldMkLst>
          <pc:docMk/>
          <pc:sldMk cId="254926386" sldId="295"/>
        </pc:sldMkLst>
        <pc:spChg chg="mod">
          <ac:chgData name="ARIANNA BUSSOLA" userId="4bbd782a-97e6-4254-a8ba-a4d4baca4d58" providerId="ADAL" clId="{56141D5B-DBAC-4DD2-AFEA-CA3B023D0E0D}" dt="2025-10-01T16:07:18.971" v="9517" actId="790"/>
          <ac:spMkLst>
            <pc:docMk/>
            <pc:sldMk cId="254926386" sldId="295"/>
            <ac:spMk id="3" creationId="{3A5C4CD6-87D5-5551-6B07-150854FA41D0}"/>
          </ac:spMkLst>
        </pc:spChg>
        <pc:spChg chg="mod">
          <ac:chgData name="ARIANNA BUSSOLA" userId="4bbd782a-97e6-4254-a8ba-a4d4baca4d58" providerId="ADAL" clId="{56141D5B-DBAC-4DD2-AFEA-CA3B023D0E0D}" dt="2025-10-01T16:07:18.971" v="9517" actId="790"/>
          <ac:spMkLst>
            <pc:docMk/>
            <pc:sldMk cId="254926386" sldId="295"/>
            <ac:spMk id="66" creationId="{B4BC89BD-83A4-DC78-A5C2-188322310940}"/>
          </ac:spMkLst>
        </pc:spChg>
      </pc:sldChg>
      <pc:sldChg chg="modSp mod">
        <pc:chgData name="ARIANNA BUSSOLA" userId="4bbd782a-97e6-4254-a8ba-a4d4baca4d58" providerId="ADAL" clId="{56141D5B-DBAC-4DD2-AFEA-CA3B023D0E0D}" dt="2025-10-01T16:07:18.971" v="9517" actId="790"/>
        <pc:sldMkLst>
          <pc:docMk/>
          <pc:sldMk cId="3350135377" sldId="296"/>
        </pc:sldMkLst>
        <pc:spChg chg="mod">
          <ac:chgData name="ARIANNA BUSSOLA" userId="4bbd782a-97e6-4254-a8ba-a4d4baca4d58" providerId="ADAL" clId="{56141D5B-DBAC-4DD2-AFEA-CA3B023D0E0D}" dt="2025-10-01T16:07:18.971" v="9517" actId="790"/>
          <ac:spMkLst>
            <pc:docMk/>
            <pc:sldMk cId="3350135377" sldId="296"/>
            <ac:spMk id="2" creationId="{2AF8F2B6-6CBA-C649-6C67-E8E485DCAF0A}"/>
          </ac:spMkLst>
        </pc:spChg>
        <pc:spChg chg="mod">
          <ac:chgData name="ARIANNA BUSSOLA" userId="4bbd782a-97e6-4254-a8ba-a4d4baca4d58" providerId="ADAL" clId="{56141D5B-DBAC-4DD2-AFEA-CA3B023D0E0D}" dt="2025-10-01T16:07:18.971" v="9517" actId="790"/>
          <ac:spMkLst>
            <pc:docMk/>
            <pc:sldMk cId="3350135377" sldId="296"/>
            <ac:spMk id="3" creationId="{7BBF488E-6AF8-EF4E-73BF-7E69DC8DC991}"/>
          </ac:spMkLst>
        </pc:spChg>
        <pc:spChg chg="mod">
          <ac:chgData name="ARIANNA BUSSOLA" userId="4bbd782a-97e6-4254-a8ba-a4d4baca4d58" providerId="ADAL" clId="{56141D5B-DBAC-4DD2-AFEA-CA3B023D0E0D}" dt="2025-10-01T16:07:18.971" v="9517" actId="790"/>
          <ac:spMkLst>
            <pc:docMk/>
            <pc:sldMk cId="3350135377" sldId="296"/>
            <ac:spMk id="4" creationId="{D21CE68B-478F-E365-1136-E1BA81890FD3}"/>
          </ac:spMkLst>
        </pc:spChg>
        <pc:spChg chg="mod">
          <ac:chgData name="ARIANNA BUSSOLA" userId="4bbd782a-97e6-4254-a8ba-a4d4baca4d58" providerId="ADAL" clId="{56141D5B-DBAC-4DD2-AFEA-CA3B023D0E0D}" dt="2025-10-01T16:07:18.971" v="9517" actId="790"/>
          <ac:spMkLst>
            <pc:docMk/>
            <pc:sldMk cId="3350135377" sldId="296"/>
            <ac:spMk id="9" creationId="{3F0EF4A6-3DBB-746B-512B-E4F1B0336107}"/>
          </ac:spMkLst>
        </pc:spChg>
        <pc:graphicFrameChg chg="modGraphic">
          <ac:chgData name="ARIANNA BUSSOLA" userId="4bbd782a-97e6-4254-a8ba-a4d4baca4d58" providerId="ADAL" clId="{56141D5B-DBAC-4DD2-AFEA-CA3B023D0E0D}" dt="2025-10-01T16:07:18.971" v="9517" actId="790"/>
          <ac:graphicFrameMkLst>
            <pc:docMk/>
            <pc:sldMk cId="3350135377" sldId="296"/>
            <ac:graphicFrameMk id="17" creationId="{270BCD59-548B-5243-D6E6-D3BB4544771E}"/>
          </ac:graphicFrameMkLst>
        </pc:graphicFrameChg>
      </pc:sldChg>
      <pc:sldChg chg="modSp add mod">
        <pc:chgData name="ARIANNA BUSSOLA" userId="4bbd782a-97e6-4254-a8ba-a4d4baca4d58" providerId="ADAL" clId="{56141D5B-DBAC-4DD2-AFEA-CA3B023D0E0D}" dt="2025-10-01T16:12:20.122" v="9523" actId="6549"/>
        <pc:sldMkLst>
          <pc:docMk/>
          <pc:sldMk cId="2649769388" sldId="297"/>
        </pc:sldMkLst>
        <pc:spChg chg="mod">
          <ac:chgData name="ARIANNA BUSSOLA" userId="4bbd782a-97e6-4254-a8ba-a4d4baca4d58" providerId="ADAL" clId="{56141D5B-DBAC-4DD2-AFEA-CA3B023D0E0D}" dt="2025-10-01T16:07:18.971" v="9517" actId="790"/>
          <ac:spMkLst>
            <pc:docMk/>
            <pc:sldMk cId="2649769388" sldId="297"/>
            <ac:spMk id="3" creationId="{A32377FE-8B3E-6782-9BD3-6EDA593F3D7A}"/>
          </ac:spMkLst>
        </pc:spChg>
        <pc:spChg chg="mod">
          <ac:chgData name="ARIANNA BUSSOLA" userId="4bbd782a-97e6-4254-a8ba-a4d4baca4d58" providerId="ADAL" clId="{56141D5B-DBAC-4DD2-AFEA-CA3B023D0E0D}" dt="2025-10-01T16:07:18.971" v="9517" actId="790"/>
          <ac:spMkLst>
            <pc:docMk/>
            <pc:sldMk cId="2649769388" sldId="297"/>
            <ac:spMk id="10" creationId="{ED441B3D-A949-C386-E955-6EF287FCD5A2}"/>
          </ac:spMkLst>
        </pc:spChg>
        <pc:spChg chg="mod">
          <ac:chgData name="ARIANNA BUSSOLA" userId="4bbd782a-97e6-4254-a8ba-a4d4baca4d58" providerId="ADAL" clId="{56141D5B-DBAC-4DD2-AFEA-CA3B023D0E0D}" dt="2025-10-01T16:07:18.971" v="9517" actId="790"/>
          <ac:spMkLst>
            <pc:docMk/>
            <pc:sldMk cId="2649769388" sldId="297"/>
            <ac:spMk id="12" creationId="{C0DB7F73-942D-5B3E-1331-AEF1D553F8D9}"/>
          </ac:spMkLst>
        </pc:spChg>
        <pc:spChg chg="mod">
          <ac:chgData name="ARIANNA BUSSOLA" userId="4bbd782a-97e6-4254-a8ba-a4d4baca4d58" providerId="ADAL" clId="{56141D5B-DBAC-4DD2-AFEA-CA3B023D0E0D}" dt="2025-10-01T16:07:18.971" v="9517" actId="790"/>
          <ac:spMkLst>
            <pc:docMk/>
            <pc:sldMk cId="2649769388" sldId="297"/>
            <ac:spMk id="15" creationId="{190D32B7-008E-A0C5-9B1C-D6A5B0CBEAED}"/>
          </ac:spMkLst>
        </pc:spChg>
        <pc:spChg chg="mod">
          <ac:chgData name="ARIANNA BUSSOLA" userId="4bbd782a-97e6-4254-a8ba-a4d4baca4d58" providerId="ADAL" clId="{56141D5B-DBAC-4DD2-AFEA-CA3B023D0E0D}" dt="2025-10-01T16:07:18.971" v="9517" actId="790"/>
          <ac:spMkLst>
            <pc:docMk/>
            <pc:sldMk cId="2649769388" sldId="297"/>
            <ac:spMk id="16" creationId="{215B0389-1B6A-6EC4-3BD0-DCA211172F1D}"/>
          </ac:spMkLst>
        </pc:spChg>
        <pc:spChg chg="mod">
          <ac:chgData name="ARIANNA BUSSOLA" userId="4bbd782a-97e6-4254-a8ba-a4d4baca4d58" providerId="ADAL" clId="{56141D5B-DBAC-4DD2-AFEA-CA3B023D0E0D}" dt="2025-10-01T16:07:18.971" v="9517" actId="790"/>
          <ac:spMkLst>
            <pc:docMk/>
            <pc:sldMk cId="2649769388" sldId="297"/>
            <ac:spMk id="18" creationId="{0F331789-F57B-279C-F607-AEA23C035498}"/>
          </ac:spMkLst>
        </pc:spChg>
        <pc:spChg chg="mod">
          <ac:chgData name="ARIANNA BUSSOLA" userId="4bbd782a-97e6-4254-a8ba-a4d4baca4d58" providerId="ADAL" clId="{56141D5B-DBAC-4DD2-AFEA-CA3B023D0E0D}" dt="2025-10-01T16:12:20.122" v="9523" actId="6549"/>
          <ac:spMkLst>
            <pc:docMk/>
            <pc:sldMk cId="2649769388" sldId="297"/>
            <ac:spMk id="20" creationId="{ADBB0411-BFF8-286C-9BAE-50A8E14B35C3}"/>
          </ac:spMkLst>
        </pc:spChg>
        <pc:spChg chg="mod">
          <ac:chgData name="ARIANNA BUSSOLA" userId="4bbd782a-97e6-4254-a8ba-a4d4baca4d58" providerId="ADAL" clId="{56141D5B-DBAC-4DD2-AFEA-CA3B023D0E0D}" dt="2025-10-01T16:07:18.971" v="9517" actId="790"/>
          <ac:spMkLst>
            <pc:docMk/>
            <pc:sldMk cId="2649769388" sldId="297"/>
            <ac:spMk id="21" creationId="{A3A0A713-65B6-FCD1-65E9-1565ACBA90ED}"/>
          </ac:spMkLst>
        </pc:spChg>
        <pc:spChg chg="mod">
          <ac:chgData name="ARIANNA BUSSOLA" userId="4bbd782a-97e6-4254-a8ba-a4d4baca4d58" providerId="ADAL" clId="{56141D5B-DBAC-4DD2-AFEA-CA3B023D0E0D}" dt="2025-10-01T16:07:18.971" v="9517" actId="790"/>
          <ac:spMkLst>
            <pc:docMk/>
            <pc:sldMk cId="2649769388" sldId="297"/>
            <ac:spMk id="22" creationId="{7F3D64FB-4511-D53A-0F9C-5C9FE304839E}"/>
          </ac:spMkLst>
        </pc:spChg>
      </pc:sldChg>
      <pc:sldChg chg="addSp delSp modSp add mod">
        <pc:chgData name="ARIANNA BUSSOLA" userId="4bbd782a-97e6-4254-a8ba-a4d4baca4d58" providerId="ADAL" clId="{56141D5B-DBAC-4DD2-AFEA-CA3B023D0E0D}" dt="2025-10-01T16:07:18.971" v="9517" actId="790"/>
        <pc:sldMkLst>
          <pc:docMk/>
          <pc:sldMk cId="4218474560" sldId="298"/>
        </pc:sldMkLst>
        <pc:spChg chg="mod">
          <ac:chgData name="ARIANNA BUSSOLA" userId="4bbd782a-97e6-4254-a8ba-a4d4baca4d58" providerId="ADAL" clId="{56141D5B-DBAC-4DD2-AFEA-CA3B023D0E0D}" dt="2025-10-01T16:07:18.971" v="9517" actId="790"/>
          <ac:spMkLst>
            <pc:docMk/>
            <pc:sldMk cId="4218474560" sldId="298"/>
            <ac:spMk id="3" creationId="{53C826EA-A92C-274D-9B04-5E57CF176DD0}"/>
          </ac:spMkLst>
        </pc:spChg>
        <pc:spChg chg="add mod">
          <ac:chgData name="ARIANNA BUSSOLA" userId="4bbd782a-97e6-4254-a8ba-a4d4baca4d58" providerId="ADAL" clId="{56141D5B-DBAC-4DD2-AFEA-CA3B023D0E0D}" dt="2025-10-01T16:07:18.971" v="9517" actId="790"/>
          <ac:spMkLst>
            <pc:docMk/>
            <pc:sldMk cId="4218474560" sldId="298"/>
            <ac:spMk id="114" creationId="{5F71EE3F-D5BC-9912-D487-9BB646C3427E}"/>
          </ac:spMkLst>
        </pc:spChg>
        <pc:spChg chg="add mod">
          <ac:chgData name="ARIANNA BUSSOLA" userId="4bbd782a-97e6-4254-a8ba-a4d4baca4d58" providerId="ADAL" clId="{56141D5B-DBAC-4DD2-AFEA-CA3B023D0E0D}" dt="2025-10-01T16:07:18.971" v="9517" actId="790"/>
          <ac:spMkLst>
            <pc:docMk/>
            <pc:sldMk cId="4218474560" sldId="298"/>
            <ac:spMk id="116" creationId="{0BA33B57-2BBB-8428-F281-E6EDFBFA2E81}"/>
          </ac:spMkLst>
        </pc:spChg>
        <pc:spChg chg="add mod">
          <ac:chgData name="ARIANNA BUSSOLA" userId="4bbd782a-97e6-4254-a8ba-a4d4baca4d58" providerId="ADAL" clId="{56141D5B-DBAC-4DD2-AFEA-CA3B023D0E0D}" dt="2025-10-01T16:07:18.971" v="9517" actId="790"/>
          <ac:spMkLst>
            <pc:docMk/>
            <pc:sldMk cId="4218474560" sldId="298"/>
            <ac:spMk id="117" creationId="{9E570803-2B4D-53A6-EB99-A0BB651EC610}"/>
          </ac:spMkLst>
        </pc:spChg>
        <pc:spChg chg="add mod">
          <ac:chgData name="ARIANNA BUSSOLA" userId="4bbd782a-97e6-4254-a8ba-a4d4baca4d58" providerId="ADAL" clId="{56141D5B-DBAC-4DD2-AFEA-CA3B023D0E0D}" dt="2025-10-01T16:07:18.971" v="9517" actId="790"/>
          <ac:spMkLst>
            <pc:docMk/>
            <pc:sldMk cId="4218474560" sldId="298"/>
            <ac:spMk id="119" creationId="{923BC942-CD0A-C575-4FE8-5326D673D480}"/>
          </ac:spMkLst>
        </pc:spChg>
        <pc:spChg chg="add mod">
          <ac:chgData name="ARIANNA BUSSOLA" userId="4bbd782a-97e6-4254-a8ba-a4d4baca4d58" providerId="ADAL" clId="{56141D5B-DBAC-4DD2-AFEA-CA3B023D0E0D}" dt="2025-10-01T14:48:38.281" v="6418" actId="207"/>
          <ac:spMkLst>
            <pc:docMk/>
            <pc:sldMk cId="4218474560" sldId="298"/>
            <ac:spMk id="120" creationId="{31945F37-72AE-5D33-E861-ABDE32DD2176}"/>
          </ac:spMkLst>
        </pc:spChg>
        <pc:spChg chg="mod">
          <ac:chgData name="ARIANNA BUSSOLA" userId="4bbd782a-97e6-4254-a8ba-a4d4baca4d58" providerId="ADAL" clId="{56141D5B-DBAC-4DD2-AFEA-CA3B023D0E0D}" dt="2025-10-01T16:07:18.971" v="9517" actId="790"/>
          <ac:spMkLst>
            <pc:docMk/>
            <pc:sldMk cId="4218474560" sldId="298"/>
            <ac:spMk id="122" creationId="{DED92361-89A3-A367-C680-FEE0331A242E}"/>
          </ac:spMkLst>
        </pc:spChg>
        <pc:spChg chg="mod">
          <ac:chgData name="ARIANNA BUSSOLA" userId="4bbd782a-97e6-4254-a8ba-a4d4baca4d58" providerId="ADAL" clId="{56141D5B-DBAC-4DD2-AFEA-CA3B023D0E0D}" dt="2025-10-01T14:48:38.281" v="6418" actId="207"/>
          <ac:spMkLst>
            <pc:docMk/>
            <pc:sldMk cId="4218474560" sldId="298"/>
            <ac:spMk id="123" creationId="{A5D35398-80C6-AF6A-9193-E5AF0BF5D4C0}"/>
          </ac:spMkLst>
        </pc:spChg>
        <pc:spChg chg="mod">
          <ac:chgData name="ARIANNA BUSSOLA" userId="4bbd782a-97e6-4254-a8ba-a4d4baca4d58" providerId="ADAL" clId="{56141D5B-DBAC-4DD2-AFEA-CA3B023D0E0D}" dt="2025-10-01T14:48:38.281" v="6418" actId="207"/>
          <ac:spMkLst>
            <pc:docMk/>
            <pc:sldMk cId="4218474560" sldId="298"/>
            <ac:spMk id="124" creationId="{57501CC0-D40B-1771-3AD2-1A5E4519DB1C}"/>
          </ac:spMkLst>
        </pc:spChg>
        <pc:spChg chg="mod">
          <ac:chgData name="ARIANNA BUSSOLA" userId="4bbd782a-97e6-4254-a8ba-a4d4baca4d58" providerId="ADAL" clId="{56141D5B-DBAC-4DD2-AFEA-CA3B023D0E0D}" dt="2025-10-01T14:48:38.281" v="6418" actId="207"/>
          <ac:spMkLst>
            <pc:docMk/>
            <pc:sldMk cId="4218474560" sldId="298"/>
            <ac:spMk id="125" creationId="{E2DCE182-CEB4-D22A-C038-F4FED1310041}"/>
          </ac:spMkLst>
        </pc:spChg>
        <pc:spChg chg="add mod">
          <ac:chgData name="ARIANNA BUSSOLA" userId="4bbd782a-97e6-4254-a8ba-a4d4baca4d58" providerId="ADAL" clId="{56141D5B-DBAC-4DD2-AFEA-CA3B023D0E0D}" dt="2025-10-01T16:07:18.971" v="9517" actId="790"/>
          <ac:spMkLst>
            <pc:docMk/>
            <pc:sldMk cId="4218474560" sldId="298"/>
            <ac:spMk id="130" creationId="{E5C37183-C09F-79B4-2658-64BCAFF03EA2}"/>
          </ac:spMkLst>
        </pc:spChg>
        <pc:spChg chg="add mod">
          <ac:chgData name="ARIANNA BUSSOLA" userId="4bbd782a-97e6-4254-a8ba-a4d4baca4d58" providerId="ADAL" clId="{56141D5B-DBAC-4DD2-AFEA-CA3B023D0E0D}" dt="2025-10-01T16:07:18.971" v="9517" actId="790"/>
          <ac:spMkLst>
            <pc:docMk/>
            <pc:sldMk cId="4218474560" sldId="298"/>
            <ac:spMk id="138" creationId="{CA8F4D84-ED87-58D0-4EEB-DC98FAD51AA0}"/>
          </ac:spMkLst>
        </pc:spChg>
        <pc:spChg chg="add mod">
          <ac:chgData name="ARIANNA BUSSOLA" userId="4bbd782a-97e6-4254-a8ba-a4d4baca4d58" providerId="ADAL" clId="{56141D5B-DBAC-4DD2-AFEA-CA3B023D0E0D}" dt="2025-10-01T16:07:18.971" v="9517" actId="790"/>
          <ac:spMkLst>
            <pc:docMk/>
            <pc:sldMk cId="4218474560" sldId="298"/>
            <ac:spMk id="142" creationId="{403BAD52-A304-0E1C-133A-25FF74FB005E}"/>
          </ac:spMkLst>
        </pc:spChg>
        <pc:spChg chg="add mod">
          <ac:chgData name="ARIANNA BUSSOLA" userId="4bbd782a-97e6-4254-a8ba-a4d4baca4d58" providerId="ADAL" clId="{56141D5B-DBAC-4DD2-AFEA-CA3B023D0E0D}" dt="2025-10-01T16:07:18.971" v="9517" actId="790"/>
          <ac:spMkLst>
            <pc:docMk/>
            <pc:sldMk cId="4218474560" sldId="298"/>
            <ac:spMk id="143" creationId="{C44F2E99-8DA8-0531-CE15-8388368D1B1C}"/>
          </ac:spMkLst>
        </pc:spChg>
        <pc:grpChg chg="mod">
          <ac:chgData name="ARIANNA BUSSOLA" userId="4bbd782a-97e6-4254-a8ba-a4d4baca4d58" providerId="ADAL" clId="{56141D5B-DBAC-4DD2-AFEA-CA3B023D0E0D}" dt="2025-10-01T11:21:27.689" v="1127" actId="164"/>
          <ac:grpSpMkLst>
            <pc:docMk/>
            <pc:sldMk cId="4218474560" sldId="298"/>
            <ac:grpSpMk id="121" creationId="{AFA08351-78C7-6815-A0EA-215AF15DD234}"/>
          </ac:grpSpMkLst>
        </pc:grpChg>
        <pc:grpChg chg="add mod">
          <ac:chgData name="ARIANNA BUSSOLA" userId="4bbd782a-97e6-4254-a8ba-a4d4baca4d58" providerId="ADAL" clId="{56141D5B-DBAC-4DD2-AFEA-CA3B023D0E0D}" dt="2025-10-01T11:26:20.756" v="1217" actId="1076"/>
          <ac:grpSpMkLst>
            <pc:docMk/>
            <pc:sldMk cId="4218474560" sldId="298"/>
            <ac:grpSpMk id="139" creationId="{EB0092A4-32CF-0D5C-5DF9-EEDA64853ED8}"/>
          </ac:grpSpMkLst>
        </pc:grpChg>
        <pc:cxnChg chg="mod">
          <ac:chgData name="ARIANNA BUSSOLA" userId="4bbd782a-97e6-4254-a8ba-a4d4baca4d58" providerId="ADAL" clId="{56141D5B-DBAC-4DD2-AFEA-CA3B023D0E0D}" dt="2025-10-01T14:48:47.801" v="6419" actId="208"/>
          <ac:cxnSpMkLst>
            <pc:docMk/>
            <pc:sldMk cId="4218474560" sldId="298"/>
            <ac:cxnSpMk id="115" creationId="{969DE89F-B5F9-AE19-A7D9-3D2F29B63200}"/>
          </ac:cxnSpMkLst>
        </pc:cxnChg>
        <pc:cxnChg chg="mod">
          <ac:chgData name="ARIANNA BUSSOLA" userId="4bbd782a-97e6-4254-a8ba-a4d4baca4d58" providerId="ADAL" clId="{56141D5B-DBAC-4DD2-AFEA-CA3B023D0E0D}" dt="2025-10-01T14:48:47.801" v="6419" actId="208"/>
          <ac:cxnSpMkLst>
            <pc:docMk/>
            <pc:sldMk cId="4218474560" sldId="298"/>
            <ac:cxnSpMk id="118" creationId="{E666738E-1B60-4AFE-C215-F5895EC5B118}"/>
          </ac:cxnSpMkLst>
        </pc:cxnChg>
        <pc:cxnChg chg="mod">
          <ac:chgData name="ARIANNA BUSSOLA" userId="4bbd782a-97e6-4254-a8ba-a4d4baca4d58" providerId="ADAL" clId="{56141D5B-DBAC-4DD2-AFEA-CA3B023D0E0D}" dt="2025-10-01T14:49:01.676" v="6421" actId="208"/>
          <ac:cxnSpMkLst>
            <pc:docMk/>
            <pc:sldMk cId="4218474560" sldId="298"/>
            <ac:cxnSpMk id="126" creationId="{207BAF51-BDEC-28AD-6D32-AB79F79A0879}"/>
          </ac:cxnSpMkLst>
        </pc:cxnChg>
        <pc:cxnChg chg="mod">
          <ac:chgData name="ARIANNA BUSSOLA" userId="4bbd782a-97e6-4254-a8ba-a4d4baca4d58" providerId="ADAL" clId="{56141D5B-DBAC-4DD2-AFEA-CA3B023D0E0D}" dt="2025-10-01T14:49:01.676" v="6421" actId="208"/>
          <ac:cxnSpMkLst>
            <pc:docMk/>
            <pc:sldMk cId="4218474560" sldId="298"/>
            <ac:cxnSpMk id="127" creationId="{9DF145E3-5609-6A26-69C1-4C368AB27B3B}"/>
          </ac:cxnSpMkLst>
        </pc:cxnChg>
        <pc:cxnChg chg="mod">
          <ac:chgData name="ARIANNA BUSSOLA" userId="4bbd782a-97e6-4254-a8ba-a4d4baca4d58" providerId="ADAL" clId="{56141D5B-DBAC-4DD2-AFEA-CA3B023D0E0D}" dt="2025-10-01T14:49:01.676" v="6421" actId="208"/>
          <ac:cxnSpMkLst>
            <pc:docMk/>
            <pc:sldMk cId="4218474560" sldId="298"/>
            <ac:cxnSpMk id="128" creationId="{9E3F77DD-349B-5BDA-E28D-3236AE283B43}"/>
          </ac:cxnSpMkLst>
        </pc:cxnChg>
        <pc:cxnChg chg="mod">
          <ac:chgData name="ARIANNA BUSSOLA" userId="4bbd782a-97e6-4254-a8ba-a4d4baca4d58" providerId="ADAL" clId="{56141D5B-DBAC-4DD2-AFEA-CA3B023D0E0D}" dt="2025-10-01T14:48:52.850" v="6420" actId="208"/>
          <ac:cxnSpMkLst>
            <pc:docMk/>
            <pc:sldMk cId="4218474560" sldId="298"/>
            <ac:cxnSpMk id="129" creationId="{2EE9F914-1D90-5E32-D725-4A69F242A4EF}"/>
          </ac:cxnSpMkLst>
        </pc:cxnChg>
      </pc:sldChg>
      <pc:sldChg chg="delSp add del mod">
        <pc:chgData name="ARIANNA BUSSOLA" userId="4bbd782a-97e6-4254-a8ba-a4d4baca4d58" providerId="ADAL" clId="{56141D5B-DBAC-4DD2-AFEA-CA3B023D0E0D}" dt="2025-10-01T10:59:37.733" v="547" actId="47"/>
        <pc:sldMkLst>
          <pc:docMk/>
          <pc:sldMk cId="848719786" sldId="299"/>
        </pc:sldMkLst>
      </pc:sldChg>
      <pc:sldChg chg="addSp modSp add del mod ord">
        <pc:chgData name="ARIANNA BUSSOLA" userId="4bbd782a-97e6-4254-a8ba-a4d4baca4d58" providerId="ADAL" clId="{56141D5B-DBAC-4DD2-AFEA-CA3B023D0E0D}" dt="2025-10-01T11:31:41.404" v="1296" actId="47"/>
        <pc:sldMkLst>
          <pc:docMk/>
          <pc:sldMk cId="193339043" sldId="300"/>
        </pc:sldMkLst>
      </pc:sldChg>
      <pc:sldChg chg="delSp modSp add del mod">
        <pc:chgData name="ARIANNA BUSSOLA" userId="4bbd782a-97e6-4254-a8ba-a4d4baca4d58" providerId="ADAL" clId="{56141D5B-DBAC-4DD2-AFEA-CA3B023D0E0D}" dt="2025-10-01T11:31:33.040" v="1294" actId="47"/>
        <pc:sldMkLst>
          <pc:docMk/>
          <pc:sldMk cId="2746353730" sldId="301"/>
        </pc:sldMkLst>
      </pc:sldChg>
      <pc:sldChg chg="addSp delSp modSp add mod">
        <pc:chgData name="ARIANNA BUSSOLA" userId="4bbd782a-97e6-4254-a8ba-a4d4baca4d58" providerId="ADAL" clId="{56141D5B-DBAC-4DD2-AFEA-CA3B023D0E0D}" dt="2025-10-01T16:07:18.971" v="9517" actId="790"/>
        <pc:sldMkLst>
          <pc:docMk/>
          <pc:sldMk cId="2470425239" sldId="302"/>
        </pc:sldMkLst>
        <pc:spChg chg="add mod">
          <ac:chgData name="ARIANNA BUSSOLA" userId="4bbd782a-97e6-4254-a8ba-a4d4baca4d58" providerId="ADAL" clId="{56141D5B-DBAC-4DD2-AFEA-CA3B023D0E0D}" dt="2025-10-01T11:30:44.953" v="1292" actId="1076"/>
          <ac:spMkLst>
            <pc:docMk/>
            <pc:sldMk cId="2470425239" sldId="302"/>
            <ac:spMk id="5" creationId="{0486A836-1287-E8F6-47FD-011D4172F98A}"/>
          </ac:spMkLst>
        </pc:spChg>
        <pc:spChg chg="mod">
          <ac:chgData name="ARIANNA BUSSOLA" userId="4bbd782a-97e6-4254-a8ba-a4d4baca4d58" providerId="ADAL" clId="{56141D5B-DBAC-4DD2-AFEA-CA3B023D0E0D}" dt="2025-10-01T16:07:18.971" v="9517" actId="790"/>
          <ac:spMkLst>
            <pc:docMk/>
            <pc:sldMk cId="2470425239" sldId="302"/>
            <ac:spMk id="24" creationId="{0D654879-30D7-3F68-7D02-9B31A522CBA6}"/>
          </ac:spMkLst>
        </pc:spChg>
        <pc:spChg chg="mod">
          <ac:chgData name="ARIANNA BUSSOLA" userId="4bbd782a-97e6-4254-a8ba-a4d4baca4d58" providerId="ADAL" clId="{56141D5B-DBAC-4DD2-AFEA-CA3B023D0E0D}" dt="2025-10-01T16:07:18.971" v="9517" actId="790"/>
          <ac:spMkLst>
            <pc:docMk/>
            <pc:sldMk cId="2470425239" sldId="302"/>
            <ac:spMk id="26" creationId="{D4884DF9-E199-7C42-3B1E-F3FE7DD267D2}"/>
          </ac:spMkLst>
        </pc:spChg>
        <pc:spChg chg="mod">
          <ac:chgData name="ARIANNA BUSSOLA" userId="4bbd782a-97e6-4254-a8ba-a4d4baca4d58" providerId="ADAL" clId="{56141D5B-DBAC-4DD2-AFEA-CA3B023D0E0D}" dt="2025-10-01T16:07:18.971" v="9517" actId="790"/>
          <ac:spMkLst>
            <pc:docMk/>
            <pc:sldMk cId="2470425239" sldId="302"/>
            <ac:spMk id="27" creationId="{F3BAD66E-8190-79E5-DC94-722FBE04A186}"/>
          </ac:spMkLst>
        </pc:spChg>
        <pc:spChg chg="mod">
          <ac:chgData name="ARIANNA BUSSOLA" userId="4bbd782a-97e6-4254-a8ba-a4d4baca4d58" providerId="ADAL" clId="{56141D5B-DBAC-4DD2-AFEA-CA3B023D0E0D}" dt="2025-10-01T16:07:18.971" v="9517" actId="790"/>
          <ac:spMkLst>
            <pc:docMk/>
            <pc:sldMk cId="2470425239" sldId="302"/>
            <ac:spMk id="29" creationId="{CE2C80C6-AEAE-C0D7-56AB-07FDF520F7D8}"/>
          </ac:spMkLst>
        </pc:spChg>
        <pc:spChg chg="mod">
          <ac:chgData name="ARIANNA BUSSOLA" userId="4bbd782a-97e6-4254-a8ba-a4d4baca4d58" providerId="ADAL" clId="{56141D5B-DBAC-4DD2-AFEA-CA3B023D0E0D}" dt="2025-10-01T16:07:18.971" v="9517" actId="790"/>
          <ac:spMkLst>
            <pc:docMk/>
            <pc:sldMk cId="2470425239" sldId="302"/>
            <ac:spMk id="30" creationId="{DD3C6E3A-CBA2-FD7C-AEB1-E2E668B302AE}"/>
          </ac:spMkLst>
        </pc:spChg>
        <pc:spChg chg="mod">
          <ac:chgData name="ARIANNA BUSSOLA" userId="4bbd782a-97e6-4254-a8ba-a4d4baca4d58" providerId="ADAL" clId="{56141D5B-DBAC-4DD2-AFEA-CA3B023D0E0D}" dt="2025-10-01T16:07:18.971" v="9517" actId="790"/>
          <ac:spMkLst>
            <pc:docMk/>
            <pc:sldMk cId="2470425239" sldId="302"/>
            <ac:spMk id="36" creationId="{C00915A2-276B-F736-0F14-FFC93AC17B43}"/>
          </ac:spMkLst>
        </pc:spChg>
        <pc:spChg chg="mod">
          <ac:chgData name="ARIANNA BUSSOLA" userId="4bbd782a-97e6-4254-a8ba-a4d4baca4d58" providerId="ADAL" clId="{56141D5B-DBAC-4DD2-AFEA-CA3B023D0E0D}" dt="2025-10-01T16:07:18.971" v="9517" actId="790"/>
          <ac:spMkLst>
            <pc:docMk/>
            <pc:sldMk cId="2470425239" sldId="302"/>
            <ac:spMk id="37" creationId="{D32B793B-355D-0F98-0B2B-E8835B126235}"/>
          </ac:spMkLst>
        </pc:spChg>
        <pc:spChg chg="mod">
          <ac:chgData name="ARIANNA BUSSOLA" userId="4bbd782a-97e6-4254-a8ba-a4d4baca4d58" providerId="ADAL" clId="{56141D5B-DBAC-4DD2-AFEA-CA3B023D0E0D}" dt="2025-10-01T16:07:18.971" v="9517" actId="790"/>
          <ac:spMkLst>
            <pc:docMk/>
            <pc:sldMk cId="2470425239" sldId="302"/>
            <ac:spMk id="38" creationId="{FD9872C6-B4B2-6D67-2285-05A44F81653B}"/>
          </ac:spMkLst>
        </pc:spChg>
        <pc:spChg chg="mod">
          <ac:chgData name="ARIANNA BUSSOLA" userId="4bbd782a-97e6-4254-a8ba-a4d4baca4d58" providerId="ADAL" clId="{56141D5B-DBAC-4DD2-AFEA-CA3B023D0E0D}" dt="2025-10-01T14:49:39.115" v="6428"/>
          <ac:spMkLst>
            <pc:docMk/>
            <pc:sldMk cId="2470425239" sldId="302"/>
            <ac:spMk id="39" creationId="{20AAA708-F945-27D0-2DE2-0685740E118E}"/>
          </ac:spMkLst>
        </pc:spChg>
        <pc:spChg chg="mod">
          <ac:chgData name="ARIANNA BUSSOLA" userId="4bbd782a-97e6-4254-a8ba-a4d4baca4d58" providerId="ADAL" clId="{56141D5B-DBAC-4DD2-AFEA-CA3B023D0E0D}" dt="2025-10-01T16:07:18.971" v="9517" actId="790"/>
          <ac:spMkLst>
            <pc:docMk/>
            <pc:sldMk cId="2470425239" sldId="302"/>
            <ac:spMk id="40" creationId="{49D415E9-080A-2D8E-3E29-40E739E5C7AD}"/>
          </ac:spMkLst>
        </pc:spChg>
        <pc:grpChg chg="mod">
          <ac:chgData name="ARIANNA BUSSOLA" userId="4bbd782a-97e6-4254-a8ba-a4d4baca4d58" providerId="ADAL" clId="{56141D5B-DBAC-4DD2-AFEA-CA3B023D0E0D}" dt="2025-10-01T14:49:42.383" v="6429" actId="1076"/>
          <ac:grpSpMkLst>
            <pc:docMk/>
            <pc:sldMk cId="2470425239" sldId="302"/>
            <ac:grpSpMk id="23" creationId="{DFB634CC-0AB8-EE18-DEB8-8139246ACFEF}"/>
          </ac:grpSpMkLst>
        </pc:grpChg>
      </pc:sldChg>
      <pc:sldChg chg="addSp delSp modSp add mod">
        <pc:chgData name="ARIANNA BUSSOLA" userId="4bbd782a-97e6-4254-a8ba-a4d4baca4d58" providerId="ADAL" clId="{56141D5B-DBAC-4DD2-AFEA-CA3B023D0E0D}" dt="2025-10-01T16:07:18.971" v="9517" actId="790"/>
        <pc:sldMkLst>
          <pc:docMk/>
          <pc:sldMk cId="1257265311" sldId="303"/>
        </pc:sldMkLst>
        <pc:spChg chg="add mod">
          <ac:chgData name="ARIANNA BUSSOLA" userId="4bbd782a-97e6-4254-a8ba-a4d4baca4d58" providerId="ADAL" clId="{56141D5B-DBAC-4DD2-AFEA-CA3B023D0E0D}" dt="2025-10-01T16:07:18.971" v="9517" actId="790"/>
          <ac:spMkLst>
            <pc:docMk/>
            <pc:sldMk cId="1257265311" sldId="303"/>
            <ac:spMk id="2" creationId="{EA5792FB-B9C7-D684-3DCF-41C2BD8191FE}"/>
          </ac:spMkLst>
        </pc:spChg>
        <pc:spChg chg="mod">
          <ac:chgData name="ARIANNA BUSSOLA" userId="4bbd782a-97e6-4254-a8ba-a4d4baca4d58" providerId="ADAL" clId="{56141D5B-DBAC-4DD2-AFEA-CA3B023D0E0D}" dt="2025-10-01T16:07:18.971" v="9517" actId="790"/>
          <ac:spMkLst>
            <pc:docMk/>
            <pc:sldMk cId="1257265311" sldId="303"/>
            <ac:spMk id="3" creationId="{B53D3AC7-C38C-F424-9DE8-B1349F37B95C}"/>
          </ac:spMkLst>
        </pc:spChg>
        <pc:spChg chg="mod">
          <ac:chgData name="ARIANNA BUSSOLA" userId="4bbd782a-97e6-4254-a8ba-a4d4baca4d58" providerId="ADAL" clId="{56141D5B-DBAC-4DD2-AFEA-CA3B023D0E0D}" dt="2025-10-01T16:07:18.971" v="9517" actId="790"/>
          <ac:spMkLst>
            <pc:docMk/>
            <pc:sldMk cId="1257265311" sldId="303"/>
            <ac:spMk id="34" creationId="{D1457FBF-5FC7-E33A-4B4C-628A0CE9315D}"/>
          </ac:spMkLst>
        </pc:spChg>
      </pc:sldChg>
      <pc:sldChg chg="addSp delSp modSp add mod">
        <pc:chgData name="ARIANNA BUSSOLA" userId="4bbd782a-97e6-4254-a8ba-a4d4baca4d58" providerId="ADAL" clId="{56141D5B-DBAC-4DD2-AFEA-CA3B023D0E0D}" dt="2025-10-01T16:07:18.971" v="9517" actId="790"/>
        <pc:sldMkLst>
          <pc:docMk/>
          <pc:sldMk cId="2055392728" sldId="304"/>
        </pc:sldMkLst>
        <pc:spChg chg="add mod">
          <ac:chgData name="ARIANNA BUSSOLA" userId="4bbd782a-97e6-4254-a8ba-a4d4baca4d58" providerId="ADAL" clId="{56141D5B-DBAC-4DD2-AFEA-CA3B023D0E0D}" dt="2025-10-01T16:07:18.971" v="9517" actId="790"/>
          <ac:spMkLst>
            <pc:docMk/>
            <pc:sldMk cId="2055392728" sldId="304"/>
            <ac:spMk id="2" creationId="{B350C08C-C1D8-90A2-5360-07507F1EAC7D}"/>
          </ac:spMkLst>
        </pc:spChg>
        <pc:spChg chg="mod">
          <ac:chgData name="ARIANNA BUSSOLA" userId="4bbd782a-97e6-4254-a8ba-a4d4baca4d58" providerId="ADAL" clId="{56141D5B-DBAC-4DD2-AFEA-CA3B023D0E0D}" dt="2025-10-01T16:07:18.971" v="9517" actId="790"/>
          <ac:spMkLst>
            <pc:docMk/>
            <pc:sldMk cId="2055392728" sldId="304"/>
            <ac:spMk id="3" creationId="{70B8CDBE-E32A-288B-6D3C-2B9473957D0E}"/>
          </ac:spMkLst>
        </pc:spChg>
        <pc:spChg chg="mod">
          <ac:chgData name="ARIANNA BUSSOLA" userId="4bbd782a-97e6-4254-a8ba-a4d4baca4d58" providerId="ADAL" clId="{56141D5B-DBAC-4DD2-AFEA-CA3B023D0E0D}" dt="2025-10-01T16:07:18.971" v="9517" actId="790"/>
          <ac:spMkLst>
            <pc:docMk/>
            <pc:sldMk cId="2055392728" sldId="304"/>
            <ac:spMk id="4" creationId="{3C815389-DFE7-B69C-03A8-F25E4917CD39}"/>
          </ac:spMkLst>
        </pc:spChg>
        <pc:spChg chg="mod">
          <ac:chgData name="ARIANNA BUSSOLA" userId="4bbd782a-97e6-4254-a8ba-a4d4baca4d58" providerId="ADAL" clId="{56141D5B-DBAC-4DD2-AFEA-CA3B023D0E0D}" dt="2025-10-01T16:07:18.971" v="9517" actId="790"/>
          <ac:spMkLst>
            <pc:docMk/>
            <pc:sldMk cId="2055392728" sldId="304"/>
            <ac:spMk id="5" creationId="{6A0AE96D-2C94-9A72-0CBF-F26773E70C7F}"/>
          </ac:spMkLst>
        </pc:spChg>
        <pc:spChg chg="mod">
          <ac:chgData name="ARIANNA BUSSOLA" userId="4bbd782a-97e6-4254-a8ba-a4d4baca4d58" providerId="ADAL" clId="{56141D5B-DBAC-4DD2-AFEA-CA3B023D0E0D}" dt="2025-10-01T16:07:18.971" v="9517" actId="790"/>
          <ac:spMkLst>
            <pc:docMk/>
            <pc:sldMk cId="2055392728" sldId="304"/>
            <ac:spMk id="9" creationId="{27CF2BFD-277B-C680-1DEC-AE2175C0B0F0}"/>
          </ac:spMkLst>
        </pc:spChg>
        <pc:spChg chg="mod">
          <ac:chgData name="ARIANNA BUSSOLA" userId="4bbd782a-97e6-4254-a8ba-a4d4baca4d58" providerId="ADAL" clId="{56141D5B-DBAC-4DD2-AFEA-CA3B023D0E0D}" dt="2025-10-01T16:07:18.971" v="9517" actId="790"/>
          <ac:spMkLst>
            <pc:docMk/>
            <pc:sldMk cId="2055392728" sldId="304"/>
            <ac:spMk id="14" creationId="{1959E3B9-2FF6-C66C-BEB5-BA58CDBAD307}"/>
          </ac:spMkLst>
        </pc:spChg>
        <pc:spChg chg="mod">
          <ac:chgData name="ARIANNA BUSSOLA" userId="4bbd782a-97e6-4254-a8ba-a4d4baca4d58" providerId="ADAL" clId="{56141D5B-DBAC-4DD2-AFEA-CA3B023D0E0D}" dt="2025-10-01T16:07:18.971" v="9517" actId="790"/>
          <ac:spMkLst>
            <pc:docMk/>
            <pc:sldMk cId="2055392728" sldId="304"/>
            <ac:spMk id="15" creationId="{39D545BF-CB68-0218-5D03-02946B265225}"/>
          </ac:spMkLst>
        </pc:spChg>
        <pc:cxnChg chg="mod">
          <ac:chgData name="ARIANNA BUSSOLA" userId="4bbd782a-97e6-4254-a8ba-a4d4baca4d58" providerId="ADAL" clId="{56141D5B-DBAC-4DD2-AFEA-CA3B023D0E0D}" dt="2025-10-01T14:52:17.684" v="6461" actId="208"/>
          <ac:cxnSpMkLst>
            <pc:docMk/>
            <pc:sldMk cId="2055392728" sldId="304"/>
            <ac:cxnSpMk id="17" creationId="{70A7542E-F4EE-789F-8DA0-B5F347FD1DD1}"/>
          </ac:cxnSpMkLst>
        </pc:cxnChg>
        <pc:cxnChg chg="mod">
          <ac:chgData name="ARIANNA BUSSOLA" userId="4bbd782a-97e6-4254-a8ba-a4d4baca4d58" providerId="ADAL" clId="{56141D5B-DBAC-4DD2-AFEA-CA3B023D0E0D}" dt="2025-10-01T14:52:17.684" v="6461" actId="208"/>
          <ac:cxnSpMkLst>
            <pc:docMk/>
            <pc:sldMk cId="2055392728" sldId="304"/>
            <ac:cxnSpMk id="20" creationId="{80793CC1-5A84-1CEC-19F8-A50AECB307C9}"/>
          </ac:cxnSpMkLst>
        </pc:cxnChg>
      </pc:sldChg>
      <pc:sldChg chg="addSp delSp modSp add mod">
        <pc:chgData name="ARIANNA BUSSOLA" userId="4bbd782a-97e6-4254-a8ba-a4d4baca4d58" providerId="ADAL" clId="{56141D5B-DBAC-4DD2-AFEA-CA3B023D0E0D}" dt="2025-10-01T16:07:18.971" v="9517" actId="790"/>
        <pc:sldMkLst>
          <pc:docMk/>
          <pc:sldMk cId="3455008365" sldId="305"/>
        </pc:sldMkLst>
        <pc:spChg chg="mod">
          <ac:chgData name="ARIANNA BUSSOLA" userId="4bbd782a-97e6-4254-a8ba-a4d4baca4d58" providerId="ADAL" clId="{56141D5B-DBAC-4DD2-AFEA-CA3B023D0E0D}" dt="2025-10-01T16:07:18.971" v="9517" actId="790"/>
          <ac:spMkLst>
            <pc:docMk/>
            <pc:sldMk cId="3455008365" sldId="305"/>
            <ac:spMk id="3" creationId="{0D45591C-D0F0-4AD3-05F7-F406A1BC871E}"/>
          </ac:spMkLst>
        </pc:spChg>
        <pc:spChg chg="mod">
          <ac:chgData name="ARIANNA BUSSOLA" userId="4bbd782a-97e6-4254-a8ba-a4d4baca4d58" providerId="ADAL" clId="{56141D5B-DBAC-4DD2-AFEA-CA3B023D0E0D}" dt="2025-10-01T16:07:18.971" v="9517" actId="790"/>
          <ac:spMkLst>
            <pc:docMk/>
            <pc:sldMk cId="3455008365" sldId="305"/>
            <ac:spMk id="4" creationId="{583EB527-6BAB-2356-A815-0C5705EDDEC7}"/>
          </ac:spMkLst>
        </pc:spChg>
        <pc:spChg chg="mod">
          <ac:chgData name="ARIANNA BUSSOLA" userId="4bbd782a-97e6-4254-a8ba-a4d4baca4d58" providerId="ADAL" clId="{56141D5B-DBAC-4DD2-AFEA-CA3B023D0E0D}" dt="2025-10-01T16:07:18.971" v="9517" actId="790"/>
          <ac:spMkLst>
            <pc:docMk/>
            <pc:sldMk cId="3455008365" sldId="305"/>
            <ac:spMk id="5" creationId="{30152472-2FCB-416E-D9C6-A0E606D68BBE}"/>
          </ac:spMkLst>
        </pc:spChg>
        <pc:spChg chg="add mod">
          <ac:chgData name="ARIANNA BUSSOLA" userId="4bbd782a-97e6-4254-a8ba-a4d4baca4d58" providerId="ADAL" clId="{56141D5B-DBAC-4DD2-AFEA-CA3B023D0E0D}" dt="2025-10-01T16:07:18.971" v="9517" actId="790"/>
          <ac:spMkLst>
            <pc:docMk/>
            <pc:sldMk cId="3455008365" sldId="305"/>
            <ac:spMk id="6" creationId="{31ECFC1F-01D6-F45A-A189-A2AEE0F77C58}"/>
          </ac:spMkLst>
        </pc:spChg>
        <pc:spChg chg="mod">
          <ac:chgData name="ARIANNA BUSSOLA" userId="4bbd782a-97e6-4254-a8ba-a4d4baca4d58" providerId="ADAL" clId="{56141D5B-DBAC-4DD2-AFEA-CA3B023D0E0D}" dt="2025-10-01T16:07:18.971" v="9517" actId="790"/>
          <ac:spMkLst>
            <pc:docMk/>
            <pc:sldMk cId="3455008365" sldId="305"/>
            <ac:spMk id="9" creationId="{B02670CC-3772-F8FA-7CE9-773CE4F39CB2}"/>
          </ac:spMkLst>
        </pc:spChg>
        <pc:spChg chg="mod">
          <ac:chgData name="ARIANNA BUSSOLA" userId="4bbd782a-97e6-4254-a8ba-a4d4baca4d58" providerId="ADAL" clId="{56141D5B-DBAC-4DD2-AFEA-CA3B023D0E0D}" dt="2025-10-01T16:07:18.971" v="9517" actId="790"/>
          <ac:spMkLst>
            <pc:docMk/>
            <pc:sldMk cId="3455008365" sldId="305"/>
            <ac:spMk id="14" creationId="{66441D1F-9B69-9256-911C-3E6251DC346D}"/>
          </ac:spMkLst>
        </pc:spChg>
        <pc:spChg chg="mod">
          <ac:chgData name="ARIANNA BUSSOLA" userId="4bbd782a-97e6-4254-a8ba-a4d4baca4d58" providerId="ADAL" clId="{56141D5B-DBAC-4DD2-AFEA-CA3B023D0E0D}" dt="2025-10-01T16:07:18.971" v="9517" actId="790"/>
          <ac:spMkLst>
            <pc:docMk/>
            <pc:sldMk cId="3455008365" sldId="305"/>
            <ac:spMk id="15" creationId="{98E8C6BE-3266-A871-B362-F693ABE2BA7F}"/>
          </ac:spMkLst>
        </pc:spChg>
        <pc:cxnChg chg="mod">
          <ac:chgData name="ARIANNA BUSSOLA" userId="4bbd782a-97e6-4254-a8ba-a4d4baca4d58" providerId="ADAL" clId="{56141D5B-DBAC-4DD2-AFEA-CA3B023D0E0D}" dt="2025-10-01T14:52:36.422" v="6466" actId="208"/>
          <ac:cxnSpMkLst>
            <pc:docMk/>
            <pc:sldMk cId="3455008365" sldId="305"/>
            <ac:cxnSpMk id="17" creationId="{E1854213-BF16-BEB5-28B9-50523BD2A46A}"/>
          </ac:cxnSpMkLst>
        </pc:cxnChg>
        <pc:cxnChg chg="mod">
          <ac:chgData name="ARIANNA BUSSOLA" userId="4bbd782a-97e6-4254-a8ba-a4d4baca4d58" providerId="ADAL" clId="{56141D5B-DBAC-4DD2-AFEA-CA3B023D0E0D}" dt="2025-10-01T14:52:36.422" v="6466" actId="208"/>
          <ac:cxnSpMkLst>
            <pc:docMk/>
            <pc:sldMk cId="3455008365" sldId="305"/>
            <ac:cxnSpMk id="20" creationId="{8244373A-3575-B947-78AB-CC5F059A1E5F}"/>
          </ac:cxnSpMkLst>
        </pc:cxnChg>
      </pc:sldChg>
      <pc:sldChg chg="addSp delSp modSp add mod ord setBg setClrOvrMap">
        <pc:chgData name="ARIANNA BUSSOLA" userId="4bbd782a-97e6-4254-a8ba-a4d4baca4d58" providerId="ADAL" clId="{56141D5B-DBAC-4DD2-AFEA-CA3B023D0E0D}" dt="2025-10-01T16:07:18.971" v="9517" actId="790"/>
        <pc:sldMkLst>
          <pc:docMk/>
          <pc:sldMk cId="3123062996" sldId="306"/>
        </pc:sldMkLst>
        <pc:spChg chg="add mod">
          <ac:chgData name="ARIANNA BUSSOLA" userId="4bbd782a-97e6-4254-a8ba-a4d4baca4d58" providerId="ADAL" clId="{56141D5B-DBAC-4DD2-AFEA-CA3B023D0E0D}" dt="2025-10-01T16:07:18.971" v="9517" actId="790"/>
          <ac:spMkLst>
            <pc:docMk/>
            <pc:sldMk cId="3123062996" sldId="306"/>
            <ac:spMk id="2" creationId="{28CCB26B-85CC-3DB1-F6B8-B97DFB76B43C}"/>
          </ac:spMkLst>
        </pc:spChg>
        <pc:spChg chg="mod ord">
          <ac:chgData name="ARIANNA BUSSOLA" userId="4bbd782a-97e6-4254-a8ba-a4d4baca4d58" providerId="ADAL" clId="{56141D5B-DBAC-4DD2-AFEA-CA3B023D0E0D}" dt="2025-10-01T16:07:18.971" v="9517" actId="790"/>
          <ac:spMkLst>
            <pc:docMk/>
            <pc:sldMk cId="3123062996" sldId="306"/>
            <ac:spMk id="5" creationId="{BDB074BB-E523-BBEB-586B-1371E8214EF0}"/>
          </ac:spMkLst>
        </pc:spChg>
        <pc:spChg chg="add mod">
          <ac:chgData name="ARIANNA BUSSOLA" userId="4bbd782a-97e6-4254-a8ba-a4d4baca4d58" providerId="ADAL" clId="{56141D5B-DBAC-4DD2-AFEA-CA3B023D0E0D}" dt="2025-10-01T16:07:18.971" v="9517" actId="790"/>
          <ac:spMkLst>
            <pc:docMk/>
            <pc:sldMk cId="3123062996" sldId="306"/>
            <ac:spMk id="1118" creationId="{526E0BFB-CDF1-4990-8C11-AC849311E0A8}"/>
          </ac:spMkLst>
        </pc:spChg>
        <pc:spChg chg="add mod">
          <ac:chgData name="ARIANNA BUSSOLA" userId="4bbd782a-97e6-4254-a8ba-a4d4baca4d58" providerId="ADAL" clId="{56141D5B-DBAC-4DD2-AFEA-CA3B023D0E0D}" dt="2025-10-01T16:07:18.971" v="9517" actId="790"/>
          <ac:spMkLst>
            <pc:docMk/>
            <pc:sldMk cId="3123062996" sldId="306"/>
            <ac:spMk id="1119" creationId="{6069A1F8-9BEB-4786-9694-FC48B2D75D21}"/>
          </ac:spMkLst>
        </pc:spChg>
        <pc:spChg chg="add mod">
          <ac:chgData name="ARIANNA BUSSOLA" userId="4bbd782a-97e6-4254-a8ba-a4d4baca4d58" providerId="ADAL" clId="{56141D5B-DBAC-4DD2-AFEA-CA3B023D0E0D}" dt="2025-10-01T16:07:18.971" v="9517" actId="790"/>
          <ac:spMkLst>
            <pc:docMk/>
            <pc:sldMk cId="3123062996" sldId="306"/>
            <ac:spMk id="1120" creationId="{AF2F604E-43BE-4DC3-B983-E071523364F8}"/>
          </ac:spMkLst>
        </pc:spChg>
        <pc:spChg chg="add mod">
          <ac:chgData name="ARIANNA BUSSOLA" userId="4bbd782a-97e6-4254-a8ba-a4d4baca4d58" providerId="ADAL" clId="{56141D5B-DBAC-4DD2-AFEA-CA3B023D0E0D}" dt="2025-10-01T16:07:18.971" v="9517" actId="790"/>
          <ac:spMkLst>
            <pc:docMk/>
            <pc:sldMk cId="3123062996" sldId="306"/>
            <ac:spMk id="1121" creationId="{08C9B587-E65E-4B52-B37C-ABEBB6E87928}"/>
          </ac:spMkLst>
        </pc:spChg>
        <pc:picChg chg="add mod ord">
          <ac:chgData name="ARIANNA BUSSOLA" userId="4bbd782a-97e6-4254-a8ba-a4d4baca4d58" providerId="ADAL" clId="{56141D5B-DBAC-4DD2-AFEA-CA3B023D0E0D}" dt="2025-10-01T14:31:42.312" v="6101" actId="26606"/>
          <ac:picMkLst>
            <pc:docMk/>
            <pc:sldMk cId="3123062996" sldId="306"/>
            <ac:picMk id="1026" creationId="{041A405D-71EE-77D6-F9C9-8D93D16875DA}"/>
          </ac:picMkLst>
        </pc:picChg>
      </pc:sldChg>
      <pc:sldChg chg="addSp delSp modSp new del mod">
        <pc:chgData name="ARIANNA BUSSOLA" userId="4bbd782a-97e6-4254-a8ba-a4d4baca4d58" providerId="ADAL" clId="{56141D5B-DBAC-4DD2-AFEA-CA3B023D0E0D}" dt="2025-10-01T14:32:02.784" v="6108" actId="47"/>
        <pc:sldMkLst>
          <pc:docMk/>
          <pc:sldMk cId="2031005646" sldId="307"/>
        </pc:sldMkLst>
      </pc:sldChg>
      <pc:sldChg chg="addSp delSp modSp add mod ord setBg delDesignElem">
        <pc:chgData name="ARIANNA BUSSOLA" userId="4bbd782a-97e6-4254-a8ba-a4d4baca4d58" providerId="ADAL" clId="{56141D5B-DBAC-4DD2-AFEA-CA3B023D0E0D}" dt="2025-10-01T16:07:18.971" v="9517" actId="790"/>
        <pc:sldMkLst>
          <pc:docMk/>
          <pc:sldMk cId="3946309934" sldId="307"/>
        </pc:sldMkLst>
      </pc:sldChg>
      <pc:sldChg chg="add del">
        <pc:chgData name="ARIANNA BUSSOLA" userId="4bbd782a-97e6-4254-a8ba-a4d4baca4d58" providerId="ADAL" clId="{56141D5B-DBAC-4DD2-AFEA-CA3B023D0E0D}" dt="2025-10-01T14:28:16.298" v="5926" actId="47"/>
        <pc:sldMkLst>
          <pc:docMk/>
          <pc:sldMk cId="4100232747" sldId="307"/>
        </pc:sldMkLst>
      </pc:sldChg>
      <pc:sldChg chg="addSp delSp modSp add mod ord setBg delDesignElem chgLayout">
        <pc:chgData name="ARIANNA BUSSOLA" userId="4bbd782a-97e6-4254-a8ba-a4d4baca4d58" providerId="ADAL" clId="{56141D5B-DBAC-4DD2-AFEA-CA3B023D0E0D}" dt="2025-10-01T16:07:18.971" v="9517" actId="790"/>
        <pc:sldMkLst>
          <pc:docMk/>
          <pc:sldMk cId="508783664" sldId="308"/>
        </pc:sldMkLst>
        <pc:spChg chg="add mod">
          <ac:chgData name="ARIANNA BUSSOLA" userId="4bbd782a-97e6-4254-a8ba-a4d4baca4d58" providerId="ADAL" clId="{56141D5B-DBAC-4DD2-AFEA-CA3B023D0E0D}" dt="2025-10-01T16:07:18.971" v="9517" actId="790"/>
          <ac:spMkLst>
            <pc:docMk/>
            <pc:sldMk cId="508783664" sldId="308"/>
            <ac:spMk id="6" creationId="{956B3C2E-1D36-11C2-23AE-34773BB2D334}"/>
          </ac:spMkLst>
        </pc:spChg>
        <pc:spChg chg="add mod">
          <ac:chgData name="ARIANNA BUSSOLA" userId="4bbd782a-97e6-4254-a8ba-a4d4baca4d58" providerId="ADAL" clId="{56141D5B-DBAC-4DD2-AFEA-CA3B023D0E0D}" dt="2025-10-01T16:07:18.971" v="9517" actId="790"/>
          <ac:spMkLst>
            <pc:docMk/>
            <pc:sldMk cId="508783664" sldId="308"/>
            <ac:spMk id="7174" creationId="{E91DC736-0EF8-4F87-9146-EBF1D2EE4D3D}"/>
          </ac:spMkLst>
        </pc:spChg>
        <pc:spChg chg="add mod">
          <ac:chgData name="ARIANNA BUSSOLA" userId="4bbd782a-97e6-4254-a8ba-a4d4baca4d58" providerId="ADAL" clId="{56141D5B-DBAC-4DD2-AFEA-CA3B023D0E0D}" dt="2025-10-01T16:07:18.971" v="9517" actId="790"/>
          <ac:spMkLst>
            <pc:docMk/>
            <pc:sldMk cId="508783664" sldId="308"/>
            <ac:spMk id="7175" creationId="{097CD68E-23E3-4007-8847-CD0944C4F7BE}"/>
          </ac:spMkLst>
        </pc:spChg>
        <pc:spChg chg="add mod">
          <ac:chgData name="ARIANNA BUSSOLA" userId="4bbd782a-97e6-4254-a8ba-a4d4baca4d58" providerId="ADAL" clId="{56141D5B-DBAC-4DD2-AFEA-CA3B023D0E0D}" dt="2025-10-01T16:07:18.971" v="9517" actId="790"/>
          <ac:spMkLst>
            <pc:docMk/>
            <pc:sldMk cId="508783664" sldId="308"/>
            <ac:spMk id="7176" creationId="{AF2F604E-43BE-4DC3-B983-E071523364F8}"/>
          </ac:spMkLst>
        </pc:spChg>
        <pc:spChg chg="add mod">
          <ac:chgData name="ARIANNA BUSSOLA" userId="4bbd782a-97e6-4254-a8ba-a4d4baca4d58" providerId="ADAL" clId="{56141D5B-DBAC-4DD2-AFEA-CA3B023D0E0D}" dt="2025-10-01T16:07:18.971" v="9517" actId="790"/>
          <ac:spMkLst>
            <pc:docMk/>
            <pc:sldMk cId="508783664" sldId="308"/>
            <ac:spMk id="7183" creationId="{08C9B587-E65E-4B52-B37C-ABEBB6E87928}"/>
          </ac:spMkLst>
        </pc:spChg>
        <pc:picChg chg="add mod">
          <ac:chgData name="ARIANNA BUSSOLA" userId="4bbd782a-97e6-4254-a8ba-a4d4baca4d58" providerId="ADAL" clId="{56141D5B-DBAC-4DD2-AFEA-CA3B023D0E0D}" dt="2025-10-01T14:45:14.259" v="6382" actId="26606"/>
          <ac:picMkLst>
            <pc:docMk/>
            <pc:sldMk cId="508783664" sldId="308"/>
            <ac:picMk id="7172" creationId="{3746E985-97C0-EC76-F8CA-F84A8BBBBA23}"/>
          </ac:picMkLst>
        </pc:picChg>
      </pc:sldChg>
      <pc:sldChg chg="add del">
        <pc:chgData name="ARIANNA BUSSOLA" userId="4bbd782a-97e6-4254-a8ba-a4d4baca4d58" providerId="ADAL" clId="{56141D5B-DBAC-4DD2-AFEA-CA3B023D0E0D}" dt="2025-10-01T14:28:23.528" v="5929"/>
        <pc:sldMkLst>
          <pc:docMk/>
          <pc:sldMk cId="1825007453" sldId="308"/>
        </pc:sldMkLst>
      </pc:sldChg>
      <pc:sldChg chg="delSp add del setBg delDesignElem">
        <pc:chgData name="ARIANNA BUSSOLA" userId="4bbd782a-97e6-4254-a8ba-a4d4baca4d58" providerId="ADAL" clId="{56141D5B-DBAC-4DD2-AFEA-CA3B023D0E0D}" dt="2025-10-01T14:45:00.904" v="6381" actId="47"/>
        <pc:sldMkLst>
          <pc:docMk/>
          <pc:sldMk cId="282408020" sldId="309"/>
        </pc:sldMkLst>
      </pc:sldChg>
      <pc:sldChg chg="new del">
        <pc:chgData name="ARIANNA BUSSOLA" userId="4bbd782a-97e6-4254-a8ba-a4d4baca4d58" providerId="ADAL" clId="{56141D5B-DBAC-4DD2-AFEA-CA3B023D0E0D}" dt="2025-10-01T14:54:31.561" v="6523" actId="47"/>
        <pc:sldMkLst>
          <pc:docMk/>
          <pc:sldMk cId="1281895914" sldId="309"/>
        </pc:sldMkLst>
      </pc:sldChg>
      <pc:sldChg chg="addSp delSp modSp add mod ord setBg delDesignElem">
        <pc:chgData name="ARIANNA BUSSOLA" userId="4bbd782a-97e6-4254-a8ba-a4d4baca4d58" providerId="ADAL" clId="{56141D5B-DBAC-4DD2-AFEA-CA3B023D0E0D}" dt="2025-10-01T16:07:18.971" v="9517" actId="790"/>
        <pc:sldMkLst>
          <pc:docMk/>
          <pc:sldMk cId="2135902415" sldId="310"/>
        </pc:sldMkLst>
        <pc:spChg chg="mod ord">
          <ac:chgData name="ARIANNA BUSSOLA" userId="4bbd782a-97e6-4254-a8ba-a4d4baca4d58" providerId="ADAL" clId="{56141D5B-DBAC-4DD2-AFEA-CA3B023D0E0D}" dt="2025-10-01T16:07:18.971" v="9517" actId="790"/>
          <ac:spMkLst>
            <pc:docMk/>
            <pc:sldMk cId="2135902415" sldId="310"/>
            <ac:spMk id="6" creationId="{FDA310A2-70DB-9783-2847-7BA82B240ADE}"/>
          </ac:spMkLst>
        </pc:spChg>
        <pc:spChg chg="add mod">
          <ac:chgData name="ARIANNA BUSSOLA" userId="4bbd782a-97e6-4254-a8ba-a4d4baca4d58" providerId="ADAL" clId="{56141D5B-DBAC-4DD2-AFEA-CA3B023D0E0D}" dt="2025-10-01T16:07:18.971" v="9517" actId="790"/>
          <ac:spMkLst>
            <pc:docMk/>
            <pc:sldMk cId="2135902415" sldId="310"/>
            <ac:spMk id="10247" creationId="{E91DC736-0EF8-4F87-9146-EBF1D2EE4D3D}"/>
          </ac:spMkLst>
        </pc:spChg>
        <pc:spChg chg="add mod">
          <ac:chgData name="ARIANNA BUSSOLA" userId="4bbd782a-97e6-4254-a8ba-a4d4baca4d58" providerId="ADAL" clId="{56141D5B-DBAC-4DD2-AFEA-CA3B023D0E0D}" dt="2025-10-01T16:07:18.971" v="9517" actId="790"/>
          <ac:spMkLst>
            <pc:docMk/>
            <pc:sldMk cId="2135902415" sldId="310"/>
            <ac:spMk id="10249" creationId="{097CD68E-23E3-4007-8847-CD0944C4F7BE}"/>
          </ac:spMkLst>
        </pc:spChg>
        <pc:spChg chg="add mod">
          <ac:chgData name="ARIANNA BUSSOLA" userId="4bbd782a-97e6-4254-a8ba-a4d4baca4d58" providerId="ADAL" clId="{56141D5B-DBAC-4DD2-AFEA-CA3B023D0E0D}" dt="2025-10-01T16:07:18.971" v="9517" actId="790"/>
          <ac:spMkLst>
            <pc:docMk/>
            <pc:sldMk cId="2135902415" sldId="310"/>
            <ac:spMk id="10251" creationId="{AF2F604E-43BE-4DC3-B983-E071523364F8}"/>
          </ac:spMkLst>
        </pc:spChg>
        <pc:spChg chg="add mod">
          <ac:chgData name="ARIANNA BUSSOLA" userId="4bbd782a-97e6-4254-a8ba-a4d4baca4d58" providerId="ADAL" clId="{56141D5B-DBAC-4DD2-AFEA-CA3B023D0E0D}" dt="2025-10-01T16:07:18.971" v="9517" actId="790"/>
          <ac:spMkLst>
            <pc:docMk/>
            <pc:sldMk cId="2135902415" sldId="310"/>
            <ac:spMk id="10253" creationId="{08C9B587-E65E-4B52-B37C-ABEBB6E87928}"/>
          </ac:spMkLst>
        </pc:spChg>
        <pc:picChg chg="add mod">
          <ac:chgData name="ARIANNA BUSSOLA" userId="4bbd782a-97e6-4254-a8ba-a4d4baca4d58" providerId="ADAL" clId="{56141D5B-DBAC-4DD2-AFEA-CA3B023D0E0D}" dt="2025-10-01T14:54:21.213" v="6522" actId="1076"/>
          <ac:picMkLst>
            <pc:docMk/>
            <pc:sldMk cId="2135902415" sldId="310"/>
            <ac:picMk id="10242" creationId="{BA16087D-BC4F-B277-D3D6-F72CB56AE887}"/>
          </ac:picMkLst>
        </pc:picChg>
      </pc:sldChg>
      <pc:sldChg chg="addSp delSp modSp add mod ord">
        <pc:chgData name="ARIANNA BUSSOLA" userId="4bbd782a-97e6-4254-a8ba-a4d4baca4d58" providerId="ADAL" clId="{56141D5B-DBAC-4DD2-AFEA-CA3B023D0E0D}" dt="2025-10-01T16:07:18.971" v="9517" actId="790"/>
        <pc:sldMkLst>
          <pc:docMk/>
          <pc:sldMk cId="1313954295" sldId="311"/>
        </pc:sldMkLst>
        <pc:spChg chg="mod">
          <ac:chgData name="ARIANNA BUSSOLA" userId="4bbd782a-97e6-4254-a8ba-a4d4baca4d58" providerId="ADAL" clId="{56141D5B-DBAC-4DD2-AFEA-CA3B023D0E0D}" dt="2025-10-01T16:07:18.971" v="9517" actId="790"/>
          <ac:spMkLst>
            <pc:docMk/>
            <pc:sldMk cId="1313954295" sldId="311"/>
            <ac:spMk id="3" creationId="{711CBF4F-4F8A-1CB8-88AA-C82CA715ADC2}"/>
          </ac:spMkLst>
        </pc:spChg>
        <pc:spChg chg="mod">
          <ac:chgData name="ARIANNA BUSSOLA" userId="4bbd782a-97e6-4254-a8ba-a4d4baca4d58" providerId="ADAL" clId="{56141D5B-DBAC-4DD2-AFEA-CA3B023D0E0D}" dt="2025-10-01T16:07:18.971" v="9517" actId="790"/>
          <ac:spMkLst>
            <pc:docMk/>
            <pc:sldMk cId="1313954295" sldId="311"/>
            <ac:spMk id="8" creationId="{1367D602-625B-AC09-FA96-06FCF9532317}"/>
          </ac:spMkLst>
        </pc:spChg>
        <pc:spChg chg="add mod">
          <ac:chgData name="ARIANNA BUSSOLA" userId="4bbd782a-97e6-4254-a8ba-a4d4baca4d58" providerId="ADAL" clId="{56141D5B-DBAC-4DD2-AFEA-CA3B023D0E0D}" dt="2025-10-01T16:07:18.971" v="9517" actId="790"/>
          <ac:spMkLst>
            <pc:docMk/>
            <pc:sldMk cId="1313954295" sldId="311"/>
            <ac:spMk id="9" creationId="{F9463534-6ECF-A2F7-7FD0-FC956F2F9D18}"/>
          </ac:spMkLst>
        </pc:spChg>
        <pc:spChg chg="add mod">
          <ac:chgData name="ARIANNA BUSSOLA" userId="4bbd782a-97e6-4254-a8ba-a4d4baca4d58" providerId="ADAL" clId="{56141D5B-DBAC-4DD2-AFEA-CA3B023D0E0D}" dt="2025-10-01T16:07:18.971" v="9517" actId="790"/>
          <ac:spMkLst>
            <pc:docMk/>
            <pc:sldMk cId="1313954295" sldId="311"/>
            <ac:spMk id="48" creationId="{300BBB3D-2D31-11EB-923E-F29C09F95857}"/>
          </ac:spMkLst>
        </pc:spChg>
        <pc:spChg chg="add mod">
          <ac:chgData name="ARIANNA BUSSOLA" userId="4bbd782a-97e6-4254-a8ba-a4d4baca4d58" providerId="ADAL" clId="{56141D5B-DBAC-4DD2-AFEA-CA3B023D0E0D}" dt="2025-10-01T16:07:18.971" v="9517" actId="790"/>
          <ac:spMkLst>
            <pc:docMk/>
            <pc:sldMk cId="1313954295" sldId="311"/>
            <ac:spMk id="49" creationId="{42277A1C-C703-6C99-BC5D-FBA17A9868AE}"/>
          </ac:spMkLst>
        </pc:spChg>
        <pc:picChg chg="add mod">
          <ac:chgData name="ARIANNA BUSSOLA" userId="4bbd782a-97e6-4254-a8ba-a4d4baca4d58" providerId="ADAL" clId="{56141D5B-DBAC-4DD2-AFEA-CA3B023D0E0D}" dt="2025-10-01T15:16:03.041" v="7330" actId="1076"/>
          <ac:picMkLst>
            <pc:docMk/>
            <pc:sldMk cId="1313954295" sldId="311"/>
            <ac:picMk id="4" creationId="{BFC7AEB1-11D3-85B9-19C0-8E591D0268AF}"/>
          </ac:picMkLst>
        </pc:picChg>
        <pc:picChg chg="add mod">
          <ac:chgData name="ARIANNA BUSSOLA" userId="4bbd782a-97e6-4254-a8ba-a4d4baca4d58" providerId="ADAL" clId="{56141D5B-DBAC-4DD2-AFEA-CA3B023D0E0D}" dt="2025-10-01T15:21:29.463" v="7527" actId="1076"/>
          <ac:picMkLst>
            <pc:docMk/>
            <pc:sldMk cId="1313954295" sldId="311"/>
            <ac:picMk id="15" creationId="{D241A727-9026-242C-C5CE-AB028BAAE283}"/>
          </ac:picMkLst>
        </pc:picChg>
        <pc:picChg chg="add mod">
          <ac:chgData name="ARIANNA BUSSOLA" userId="4bbd782a-97e6-4254-a8ba-a4d4baca4d58" providerId="ADAL" clId="{56141D5B-DBAC-4DD2-AFEA-CA3B023D0E0D}" dt="2025-10-01T15:22:55.164" v="7529" actId="1076"/>
          <ac:picMkLst>
            <pc:docMk/>
            <pc:sldMk cId="1313954295" sldId="311"/>
            <ac:picMk id="51" creationId="{FD8E1480-E6B3-D314-C764-6CD709809305}"/>
          </ac:picMkLst>
        </pc:picChg>
        <pc:picChg chg="add mod">
          <ac:chgData name="ARIANNA BUSSOLA" userId="4bbd782a-97e6-4254-a8ba-a4d4baca4d58" providerId="ADAL" clId="{56141D5B-DBAC-4DD2-AFEA-CA3B023D0E0D}" dt="2025-10-01T15:23:15.609" v="7531" actId="1076"/>
          <ac:picMkLst>
            <pc:docMk/>
            <pc:sldMk cId="1313954295" sldId="311"/>
            <ac:picMk id="53" creationId="{7F23C5F4-D533-71D4-89D1-E8E56530BD6C}"/>
          </ac:picMkLst>
        </pc:picChg>
      </pc:sldChg>
      <pc:sldChg chg="add del ord">
        <pc:chgData name="ARIANNA BUSSOLA" userId="4bbd782a-97e6-4254-a8ba-a4d4baca4d58" providerId="ADAL" clId="{56141D5B-DBAC-4DD2-AFEA-CA3B023D0E0D}" dt="2025-10-01T15:37:34.562" v="7717" actId="47"/>
        <pc:sldMkLst>
          <pc:docMk/>
          <pc:sldMk cId="947186065" sldId="312"/>
        </pc:sldMkLst>
      </pc:sldChg>
      <pc:sldChg chg="addSp delSp modSp add mod ord">
        <pc:chgData name="ARIANNA BUSSOLA" userId="4bbd782a-97e6-4254-a8ba-a4d4baca4d58" providerId="ADAL" clId="{56141D5B-DBAC-4DD2-AFEA-CA3B023D0E0D}" dt="2025-10-01T16:07:18.971" v="9517" actId="790"/>
        <pc:sldMkLst>
          <pc:docMk/>
          <pc:sldMk cId="2811616950" sldId="313"/>
        </pc:sldMkLst>
        <pc:spChg chg="mod">
          <ac:chgData name="ARIANNA BUSSOLA" userId="4bbd782a-97e6-4254-a8ba-a4d4baca4d58" providerId="ADAL" clId="{56141D5B-DBAC-4DD2-AFEA-CA3B023D0E0D}" dt="2025-10-01T16:07:18.971" v="9517" actId="790"/>
          <ac:spMkLst>
            <pc:docMk/>
            <pc:sldMk cId="2811616950" sldId="313"/>
            <ac:spMk id="3" creationId="{D7B6A5F4-5186-BEF7-4826-E68ACD741644}"/>
          </ac:spMkLst>
        </pc:spChg>
        <pc:spChg chg="mod">
          <ac:chgData name="ARIANNA BUSSOLA" userId="4bbd782a-97e6-4254-a8ba-a4d4baca4d58" providerId="ADAL" clId="{56141D5B-DBAC-4DD2-AFEA-CA3B023D0E0D}" dt="2025-10-01T16:07:18.971" v="9517" actId="790"/>
          <ac:spMkLst>
            <pc:docMk/>
            <pc:sldMk cId="2811616950" sldId="313"/>
            <ac:spMk id="18" creationId="{28DDA734-82E8-7605-31CE-025AD172896F}"/>
          </ac:spMkLst>
        </pc:spChg>
        <pc:picChg chg="add mod">
          <ac:chgData name="ARIANNA BUSSOLA" userId="4bbd782a-97e6-4254-a8ba-a4d4baca4d58" providerId="ADAL" clId="{56141D5B-DBAC-4DD2-AFEA-CA3B023D0E0D}" dt="2025-10-01T15:46:46.951" v="8656" actId="1076"/>
          <ac:picMkLst>
            <pc:docMk/>
            <pc:sldMk cId="2811616950" sldId="313"/>
            <ac:picMk id="12290" creationId="{C011D985-1647-6E3D-5648-EF9ECFF37FAA}"/>
          </ac:picMkLst>
        </pc:picChg>
      </pc:sldChg>
    </pc:docChg>
  </pc:docChgLst>
  <pc:docChgLst>
    <pc:chgData name="ARIANNA BUSSOLA" userId="4bbd782a-97e6-4254-a8ba-a4d4baca4d58" providerId="ADAL" clId="{08AE95AB-5E10-4449-955D-D83ED58C1F90}"/>
    <pc:docChg chg="undo custSel addSld delSld modSld sldOrd">
      <pc:chgData name="ARIANNA BUSSOLA" userId="4bbd782a-97e6-4254-a8ba-a4d4baca4d58" providerId="ADAL" clId="{08AE95AB-5E10-4449-955D-D83ED58C1F90}" dt="2025-10-22T10:00:37.464" v="783" actId="20577"/>
      <pc:docMkLst>
        <pc:docMk/>
      </pc:docMkLst>
      <pc:sldChg chg="modSp mod">
        <pc:chgData name="ARIANNA BUSSOLA" userId="4bbd782a-97e6-4254-a8ba-a4d4baca4d58" providerId="ADAL" clId="{08AE95AB-5E10-4449-955D-D83ED58C1F90}" dt="2025-10-20T13:08:26.680" v="19" actId="1035"/>
        <pc:sldMkLst>
          <pc:docMk/>
          <pc:sldMk cId="0" sldId="262"/>
        </pc:sldMkLst>
        <pc:spChg chg="mod">
          <ac:chgData name="ARIANNA BUSSOLA" userId="4bbd782a-97e6-4254-a8ba-a4d4baca4d58" providerId="ADAL" clId="{08AE95AB-5E10-4449-955D-D83ED58C1F90}" dt="2025-10-20T13:08:26.680" v="19" actId="1035"/>
          <ac:spMkLst>
            <pc:docMk/>
            <pc:sldMk cId="0" sldId="262"/>
            <ac:spMk id="7" creationId="{00000000-0000-0000-0000-000000000000}"/>
          </ac:spMkLst>
        </pc:spChg>
      </pc:sldChg>
      <pc:sldChg chg="delSp modSp mod">
        <pc:chgData name="ARIANNA BUSSOLA" userId="4bbd782a-97e6-4254-a8ba-a4d4baca4d58" providerId="ADAL" clId="{08AE95AB-5E10-4449-955D-D83ED58C1F90}" dt="2025-10-20T13:15:56.372" v="39" actId="20577"/>
        <pc:sldMkLst>
          <pc:docMk/>
          <pc:sldMk cId="0" sldId="264"/>
        </pc:sldMkLst>
        <pc:spChg chg="mod">
          <ac:chgData name="ARIANNA BUSSOLA" userId="4bbd782a-97e6-4254-a8ba-a4d4baca4d58" providerId="ADAL" clId="{08AE95AB-5E10-4449-955D-D83ED58C1F90}" dt="2025-10-20T13:15:53.272" v="33" actId="20577"/>
          <ac:spMkLst>
            <pc:docMk/>
            <pc:sldMk cId="0" sldId="264"/>
            <ac:spMk id="5" creationId="{00000000-0000-0000-0000-000000000000}"/>
          </ac:spMkLst>
        </pc:spChg>
        <pc:spChg chg="mod">
          <ac:chgData name="ARIANNA BUSSOLA" userId="4bbd782a-97e6-4254-a8ba-a4d4baca4d58" providerId="ADAL" clId="{08AE95AB-5E10-4449-955D-D83ED58C1F90}" dt="2025-10-20T13:12:46.789" v="20" actId="113"/>
          <ac:spMkLst>
            <pc:docMk/>
            <pc:sldMk cId="0" sldId="264"/>
            <ac:spMk id="7" creationId="{00000000-0000-0000-0000-000000000000}"/>
          </ac:spMkLst>
        </pc:spChg>
        <pc:spChg chg="mod">
          <ac:chgData name="ARIANNA BUSSOLA" userId="4bbd782a-97e6-4254-a8ba-a4d4baca4d58" providerId="ADAL" clId="{08AE95AB-5E10-4449-955D-D83ED58C1F90}" dt="2025-10-20T13:12:55.271" v="22" actId="113"/>
          <ac:spMkLst>
            <pc:docMk/>
            <pc:sldMk cId="0" sldId="264"/>
            <ac:spMk id="9" creationId="{00000000-0000-0000-0000-000000000000}"/>
          </ac:spMkLst>
        </pc:spChg>
        <pc:spChg chg="mod">
          <ac:chgData name="ARIANNA BUSSOLA" userId="4bbd782a-97e6-4254-a8ba-a4d4baca4d58" providerId="ADAL" clId="{08AE95AB-5E10-4449-955D-D83ED58C1F90}" dt="2025-10-20T13:13:00.028" v="23" actId="113"/>
          <ac:spMkLst>
            <pc:docMk/>
            <pc:sldMk cId="0" sldId="264"/>
            <ac:spMk id="11" creationId="{00000000-0000-0000-0000-000000000000}"/>
          </ac:spMkLst>
        </pc:spChg>
        <pc:spChg chg="mod">
          <ac:chgData name="ARIANNA BUSSOLA" userId="4bbd782a-97e6-4254-a8ba-a4d4baca4d58" providerId="ADAL" clId="{08AE95AB-5E10-4449-955D-D83ED58C1F90}" dt="2025-10-20T13:15:56.372" v="39" actId="20577"/>
          <ac:spMkLst>
            <pc:docMk/>
            <pc:sldMk cId="0" sldId="264"/>
            <ac:spMk id="15" creationId="{00000000-0000-0000-0000-000000000000}"/>
          </ac:spMkLst>
        </pc:spChg>
        <pc:spChg chg="mod">
          <ac:chgData name="ARIANNA BUSSOLA" userId="4bbd782a-97e6-4254-a8ba-a4d4baca4d58" providerId="ADAL" clId="{08AE95AB-5E10-4449-955D-D83ED58C1F90}" dt="2025-10-20T13:13:17.743" v="27" actId="113"/>
          <ac:spMkLst>
            <pc:docMk/>
            <pc:sldMk cId="0" sldId="264"/>
            <ac:spMk id="17" creationId="{00000000-0000-0000-0000-000000000000}"/>
          </ac:spMkLst>
        </pc:spChg>
        <pc:spChg chg="mod">
          <ac:chgData name="ARIANNA BUSSOLA" userId="4bbd782a-97e6-4254-a8ba-a4d4baca4d58" providerId="ADAL" clId="{08AE95AB-5E10-4449-955D-D83ED58C1F90}" dt="2025-10-20T13:13:22.987" v="28" actId="113"/>
          <ac:spMkLst>
            <pc:docMk/>
            <pc:sldMk cId="0" sldId="264"/>
            <ac:spMk id="19" creationId="{00000000-0000-0000-0000-000000000000}"/>
          </ac:spMkLst>
        </pc:spChg>
        <pc:spChg chg="mod">
          <ac:chgData name="ARIANNA BUSSOLA" userId="4bbd782a-97e6-4254-a8ba-a4d4baca4d58" providerId="ADAL" clId="{08AE95AB-5E10-4449-955D-D83ED58C1F90}" dt="2025-10-20T13:13:28.057" v="29" actId="113"/>
          <ac:spMkLst>
            <pc:docMk/>
            <pc:sldMk cId="0" sldId="264"/>
            <ac:spMk id="21" creationId="{00000000-0000-0000-0000-000000000000}"/>
          </ac:spMkLst>
        </pc:spChg>
        <pc:spChg chg="mod">
          <ac:chgData name="ARIANNA BUSSOLA" userId="4bbd782a-97e6-4254-a8ba-a4d4baca4d58" providerId="ADAL" clId="{08AE95AB-5E10-4449-955D-D83ED58C1F90}" dt="2025-10-20T13:13:33.006" v="30" actId="113"/>
          <ac:spMkLst>
            <pc:docMk/>
            <pc:sldMk cId="0" sldId="264"/>
            <ac:spMk id="23" creationId="{00000000-0000-0000-0000-000000000000}"/>
          </ac:spMkLst>
        </pc:spChg>
      </pc:sldChg>
      <pc:sldChg chg="modSp mod">
        <pc:chgData name="ARIANNA BUSSOLA" userId="4bbd782a-97e6-4254-a8ba-a4d4baca4d58" providerId="ADAL" clId="{08AE95AB-5E10-4449-955D-D83ED58C1F90}" dt="2025-10-20T13:42:36.298" v="126" actId="20577"/>
        <pc:sldMkLst>
          <pc:docMk/>
          <pc:sldMk cId="0" sldId="269"/>
        </pc:sldMkLst>
        <pc:spChg chg="mod">
          <ac:chgData name="ARIANNA BUSSOLA" userId="4bbd782a-97e6-4254-a8ba-a4d4baca4d58" providerId="ADAL" clId="{08AE95AB-5E10-4449-955D-D83ED58C1F90}" dt="2025-10-20T13:42:36.298" v="126" actId="20577"/>
          <ac:spMkLst>
            <pc:docMk/>
            <pc:sldMk cId="0" sldId="269"/>
            <ac:spMk id="14" creationId="{2B016CE3-BD0A-245B-41B9-0935694E68C7}"/>
          </ac:spMkLst>
        </pc:spChg>
      </pc:sldChg>
      <pc:sldChg chg="modSp mod">
        <pc:chgData name="ARIANNA BUSSOLA" userId="4bbd782a-97e6-4254-a8ba-a4d4baca4d58" providerId="ADAL" clId="{08AE95AB-5E10-4449-955D-D83ED58C1F90}" dt="2025-10-20T13:52:13.135" v="225" actId="1076"/>
        <pc:sldMkLst>
          <pc:docMk/>
          <pc:sldMk cId="0" sldId="273"/>
        </pc:sldMkLst>
        <pc:spChg chg="mod">
          <ac:chgData name="ARIANNA BUSSOLA" userId="4bbd782a-97e6-4254-a8ba-a4d4baca4d58" providerId="ADAL" clId="{08AE95AB-5E10-4449-955D-D83ED58C1F90}" dt="2025-10-20T13:52:07.831" v="224" actId="1076"/>
          <ac:spMkLst>
            <pc:docMk/>
            <pc:sldMk cId="0" sldId="273"/>
            <ac:spMk id="3" creationId="{00000000-0000-0000-0000-000000000000}"/>
          </ac:spMkLst>
        </pc:spChg>
        <pc:spChg chg="mod">
          <ac:chgData name="ARIANNA BUSSOLA" userId="4bbd782a-97e6-4254-a8ba-a4d4baca4d58" providerId="ADAL" clId="{08AE95AB-5E10-4449-955D-D83ED58C1F90}" dt="2025-10-20T13:52:13.135" v="225" actId="1076"/>
          <ac:spMkLst>
            <pc:docMk/>
            <pc:sldMk cId="0" sldId="273"/>
            <ac:spMk id="32" creationId="{EE233993-E8A7-80DE-BAC4-9FCD82C8B66F}"/>
          </ac:spMkLst>
        </pc:spChg>
      </pc:sldChg>
      <pc:sldChg chg="modSp mod ord">
        <pc:chgData name="ARIANNA BUSSOLA" userId="4bbd782a-97e6-4254-a8ba-a4d4baca4d58" providerId="ADAL" clId="{08AE95AB-5E10-4449-955D-D83ED58C1F90}" dt="2025-10-22T09:23:59.122" v="490"/>
        <pc:sldMkLst>
          <pc:docMk/>
          <pc:sldMk cId="0" sldId="274"/>
        </pc:sldMkLst>
        <pc:spChg chg="mod">
          <ac:chgData name="ARIANNA BUSSOLA" userId="4bbd782a-97e6-4254-a8ba-a4d4baca4d58" providerId="ADAL" clId="{08AE95AB-5E10-4449-955D-D83ED58C1F90}" dt="2025-10-22T09:19:58.566" v="484" actId="1035"/>
          <ac:spMkLst>
            <pc:docMk/>
            <pc:sldMk cId="0" sldId="274"/>
            <ac:spMk id="3" creationId="{00000000-0000-0000-0000-000000000000}"/>
          </ac:spMkLst>
        </pc:spChg>
        <pc:spChg chg="mod">
          <ac:chgData name="ARIANNA BUSSOLA" userId="4bbd782a-97e6-4254-a8ba-a4d4baca4d58" providerId="ADAL" clId="{08AE95AB-5E10-4449-955D-D83ED58C1F90}" dt="2025-10-22T09:19:58.566" v="484" actId="1035"/>
          <ac:spMkLst>
            <pc:docMk/>
            <pc:sldMk cId="0" sldId="274"/>
            <ac:spMk id="4" creationId="{00000000-0000-0000-0000-000000000000}"/>
          </ac:spMkLst>
        </pc:spChg>
        <pc:spChg chg="mod">
          <ac:chgData name="ARIANNA BUSSOLA" userId="4bbd782a-97e6-4254-a8ba-a4d4baca4d58" providerId="ADAL" clId="{08AE95AB-5E10-4449-955D-D83ED58C1F90}" dt="2025-10-22T09:19:58.566" v="484" actId="1035"/>
          <ac:spMkLst>
            <pc:docMk/>
            <pc:sldMk cId="0" sldId="274"/>
            <ac:spMk id="5" creationId="{00000000-0000-0000-0000-000000000000}"/>
          </ac:spMkLst>
        </pc:spChg>
        <pc:spChg chg="mod">
          <ac:chgData name="ARIANNA BUSSOLA" userId="4bbd782a-97e6-4254-a8ba-a4d4baca4d58" providerId="ADAL" clId="{08AE95AB-5E10-4449-955D-D83ED58C1F90}" dt="2025-10-22T09:19:58.566" v="484" actId="1035"/>
          <ac:spMkLst>
            <pc:docMk/>
            <pc:sldMk cId="0" sldId="274"/>
            <ac:spMk id="32" creationId="{531C316A-49EA-5CA6-2DFD-F9B7AB77A604}"/>
          </ac:spMkLst>
        </pc:spChg>
        <pc:spChg chg="mod">
          <ac:chgData name="ARIANNA BUSSOLA" userId="4bbd782a-97e6-4254-a8ba-a4d4baca4d58" providerId="ADAL" clId="{08AE95AB-5E10-4449-955D-D83ED58C1F90}" dt="2025-10-22T09:19:58.566" v="484" actId="1035"/>
          <ac:spMkLst>
            <pc:docMk/>
            <pc:sldMk cId="0" sldId="274"/>
            <ac:spMk id="33" creationId="{AFED24F9-AF9C-2C75-C29E-35ADB9B6B658}"/>
          </ac:spMkLst>
        </pc:spChg>
        <pc:spChg chg="mod">
          <ac:chgData name="ARIANNA BUSSOLA" userId="4bbd782a-97e6-4254-a8ba-a4d4baca4d58" providerId="ADAL" clId="{08AE95AB-5E10-4449-955D-D83ED58C1F90}" dt="2025-10-22T09:19:58.566" v="484" actId="1035"/>
          <ac:spMkLst>
            <pc:docMk/>
            <pc:sldMk cId="0" sldId="274"/>
            <ac:spMk id="34" creationId="{9A2E3D71-83D6-F50B-BEDA-9E3ECCD0F3FE}"/>
          </ac:spMkLst>
        </pc:spChg>
        <pc:spChg chg="mod">
          <ac:chgData name="ARIANNA BUSSOLA" userId="4bbd782a-97e6-4254-a8ba-a4d4baca4d58" providerId="ADAL" clId="{08AE95AB-5E10-4449-955D-D83ED58C1F90}" dt="2025-10-22T09:19:58.566" v="484" actId="1035"/>
          <ac:spMkLst>
            <pc:docMk/>
            <pc:sldMk cId="0" sldId="274"/>
            <ac:spMk id="35" creationId="{7F74A78D-6D9C-A5E6-8BBC-CC833B6D3BA0}"/>
          </ac:spMkLst>
        </pc:spChg>
        <pc:spChg chg="mod">
          <ac:chgData name="ARIANNA BUSSOLA" userId="4bbd782a-97e6-4254-a8ba-a4d4baca4d58" providerId="ADAL" clId="{08AE95AB-5E10-4449-955D-D83ED58C1F90}" dt="2025-10-22T09:19:58.566" v="484" actId="1035"/>
          <ac:spMkLst>
            <pc:docMk/>
            <pc:sldMk cId="0" sldId="274"/>
            <ac:spMk id="36" creationId="{DB493879-1E25-6413-3E41-EF4B128ED634}"/>
          </ac:spMkLst>
        </pc:spChg>
        <pc:spChg chg="mod">
          <ac:chgData name="ARIANNA BUSSOLA" userId="4bbd782a-97e6-4254-a8ba-a4d4baca4d58" providerId="ADAL" clId="{08AE95AB-5E10-4449-955D-D83ED58C1F90}" dt="2025-10-22T09:19:58.566" v="484" actId="1035"/>
          <ac:spMkLst>
            <pc:docMk/>
            <pc:sldMk cId="0" sldId="274"/>
            <ac:spMk id="37" creationId="{C6044B46-1AC8-720A-7826-4E052C3D4FE6}"/>
          </ac:spMkLst>
        </pc:spChg>
      </pc:sldChg>
      <pc:sldChg chg="modSp mod ord">
        <pc:chgData name="ARIANNA BUSSOLA" userId="4bbd782a-97e6-4254-a8ba-a4d4baca4d58" providerId="ADAL" clId="{08AE95AB-5E10-4449-955D-D83ED58C1F90}" dt="2025-10-22T09:24:07.073" v="508" actId="20577"/>
        <pc:sldMkLst>
          <pc:docMk/>
          <pc:sldMk cId="0" sldId="275"/>
        </pc:sldMkLst>
        <pc:spChg chg="mod">
          <ac:chgData name="ARIANNA BUSSOLA" userId="4bbd782a-97e6-4254-a8ba-a4d4baca4d58" providerId="ADAL" clId="{08AE95AB-5E10-4449-955D-D83ED58C1F90}" dt="2025-10-22T09:24:07.073" v="508" actId="20577"/>
          <ac:spMkLst>
            <pc:docMk/>
            <pc:sldMk cId="0" sldId="275"/>
            <ac:spMk id="3" creationId="{00000000-0000-0000-0000-000000000000}"/>
          </ac:spMkLst>
        </pc:spChg>
        <pc:spChg chg="mod">
          <ac:chgData name="ARIANNA BUSSOLA" userId="4bbd782a-97e6-4254-a8ba-a4d4baca4d58" providerId="ADAL" clId="{08AE95AB-5E10-4449-955D-D83ED58C1F90}" dt="2025-10-20T15:19:10.157" v="241" actId="113"/>
          <ac:spMkLst>
            <pc:docMk/>
            <pc:sldMk cId="0" sldId="275"/>
            <ac:spMk id="6" creationId="{00000000-0000-0000-0000-000000000000}"/>
          </ac:spMkLst>
        </pc:spChg>
        <pc:spChg chg="mod">
          <ac:chgData name="ARIANNA BUSSOLA" userId="4bbd782a-97e6-4254-a8ba-a4d4baca4d58" providerId="ADAL" clId="{08AE95AB-5E10-4449-955D-D83ED58C1F90}" dt="2025-10-20T15:19:15.542" v="242" actId="113"/>
          <ac:spMkLst>
            <pc:docMk/>
            <pc:sldMk cId="0" sldId="275"/>
            <ac:spMk id="9" creationId="{00000000-0000-0000-0000-000000000000}"/>
          </ac:spMkLst>
        </pc:spChg>
        <pc:spChg chg="mod">
          <ac:chgData name="ARIANNA BUSSOLA" userId="4bbd782a-97e6-4254-a8ba-a4d4baca4d58" providerId="ADAL" clId="{08AE95AB-5E10-4449-955D-D83ED58C1F90}" dt="2025-10-20T15:19:20.077" v="243" actId="113"/>
          <ac:spMkLst>
            <pc:docMk/>
            <pc:sldMk cId="0" sldId="275"/>
            <ac:spMk id="12" creationId="{00000000-0000-0000-0000-000000000000}"/>
          </ac:spMkLst>
        </pc:spChg>
        <pc:spChg chg="mod">
          <ac:chgData name="ARIANNA BUSSOLA" userId="4bbd782a-97e6-4254-a8ba-a4d4baca4d58" providerId="ADAL" clId="{08AE95AB-5E10-4449-955D-D83ED58C1F90}" dt="2025-10-20T15:19:24.423" v="244" actId="113"/>
          <ac:spMkLst>
            <pc:docMk/>
            <pc:sldMk cId="0" sldId="275"/>
            <ac:spMk id="15" creationId="{00000000-0000-0000-0000-000000000000}"/>
          </ac:spMkLst>
        </pc:spChg>
      </pc:sldChg>
      <pc:sldChg chg="modSp mod">
        <pc:chgData name="ARIANNA BUSSOLA" userId="4bbd782a-97e6-4254-a8ba-a4d4baca4d58" providerId="ADAL" clId="{08AE95AB-5E10-4449-955D-D83ED58C1F90}" dt="2025-10-22T09:27:30.338" v="513" actId="113"/>
        <pc:sldMkLst>
          <pc:docMk/>
          <pc:sldMk cId="0" sldId="276"/>
        </pc:sldMkLst>
        <pc:spChg chg="mod">
          <ac:chgData name="ARIANNA BUSSOLA" userId="4bbd782a-97e6-4254-a8ba-a4d4baca4d58" providerId="ADAL" clId="{08AE95AB-5E10-4449-955D-D83ED58C1F90}" dt="2025-10-20T15:19:38.235" v="247" actId="113"/>
          <ac:spMkLst>
            <pc:docMk/>
            <pc:sldMk cId="0" sldId="276"/>
            <ac:spMk id="5" creationId="{00000000-0000-0000-0000-000000000000}"/>
          </ac:spMkLst>
        </pc:spChg>
        <pc:spChg chg="mod">
          <ac:chgData name="ARIANNA BUSSOLA" userId="4bbd782a-97e6-4254-a8ba-a4d4baca4d58" providerId="ADAL" clId="{08AE95AB-5E10-4449-955D-D83ED58C1F90}" dt="2025-10-22T09:27:30.338" v="513" actId="113"/>
          <ac:spMkLst>
            <pc:docMk/>
            <pc:sldMk cId="0" sldId="276"/>
            <ac:spMk id="25" creationId="{6BD7630D-C740-568D-1DFB-2EEA2279CD71}"/>
          </ac:spMkLst>
        </pc:spChg>
      </pc:sldChg>
      <pc:sldChg chg="modSp mod">
        <pc:chgData name="ARIANNA BUSSOLA" userId="4bbd782a-97e6-4254-a8ba-a4d4baca4d58" providerId="ADAL" clId="{08AE95AB-5E10-4449-955D-D83ED58C1F90}" dt="2025-10-22T09:32:44.510" v="553" actId="1036"/>
        <pc:sldMkLst>
          <pc:docMk/>
          <pc:sldMk cId="0" sldId="279"/>
        </pc:sldMkLst>
        <pc:spChg chg="mod">
          <ac:chgData name="ARIANNA BUSSOLA" userId="4bbd782a-97e6-4254-a8ba-a4d4baca4d58" providerId="ADAL" clId="{08AE95AB-5E10-4449-955D-D83ED58C1F90}" dt="2025-10-22T09:32:44.510" v="553" actId="1036"/>
          <ac:spMkLst>
            <pc:docMk/>
            <pc:sldMk cId="0" sldId="279"/>
            <ac:spMk id="33" creationId="{00000000-0000-0000-0000-000000000000}"/>
          </ac:spMkLst>
        </pc:spChg>
        <pc:spChg chg="mod">
          <ac:chgData name="ARIANNA BUSSOLA" userId="4bbd782a-97e6-4254-a8ba-a4d4baca4d58" providerId="ADAL" clId="{08AE95AB-5E10-4449-955D-D83ED58C1F90}" dt="2025-10-22T09:32:44.510" v="553" actId="1036"/>
          <ac:spMkLst>
            <pc:docMk/>
            <pc:sldMk cId="0" sldId="279"/>
            <ac:spMk id="34" creationId="{00000000-0000-0000-0000-000000000000}"/>
          </ac:spMkLst>
        </pc:spChg>
        <pc:picChg chg="mod">
          <ac:chgData name="ARIANNA BUSSOLA" userId="4bbd782a-97e6-4254-a8ba-a4d4baca4d58" providerId="ADAL" clId="{08AE95AB-5E10-4449-955D-D83ED58C1F90}" dt="2025-10-22T09:32:44.510" v="553" actId="1036"/>
          <ac:picMkLst>
            <pc:docMk/>
            <pc:sldMk cId="0" sldId="279"/>
            <ac:picMk id="32" creationId="{00000000-0000-0000-0000-000000000000}"/>
          </ac:picMkLst>
        </pc:picChg>
      </pc:sldChg>
      <pc:sldChg chg="modSp mod">
        <pc:chgData name="ARIANNA BUSSOLA" userId="4bbd782a-97e6-4254-a8ba-a4d4baca4d58" providerId="ADAL" clId="{08AE95AB-5E10-4449-955D-D83ED58C1F90}" dt="2025-10-22T09:47:37.251" v="650" actId="1076"/>
        <pc:sldMkLst>
          <pc:docMk/>
          <pc:sldMk cId="0" sldId="280"/>
        </pc:sldMkLst>
        <pc:spChg chg="mod">
          <ac:chgData name="ARIANNA BUSSOLA" userId="4bbd782a-97e6-4254-a8ba-a4d4baca4d58" providerId="ADAL" clId="{08AE95AB-5E10-4449-955D-D83ED58C1F90}" dt="2025-10-22T09:47:31.669" v="649" actId="6549"/>
          <ac:spMkLst>
            <pc:docMk/>
            <pc:sldMk cId="0" sldId="280"/>
            <ac:spMk id="18" creationId="{EF93D008-37DE-C538-9EFB-D14C375AC628}"/>
          </ac:spMkLst>
        </pc:spChg>
        <pc:picChg chg="mod">
          <ac:chgData name="ARIANNA BUSSOLA" userId="4bbd782a-97e6-4254-a8ba-a4d4baca4d58" providerId="ADAL" clId="{08AE95AB-5E10-4449-955D-D83ED58C1F90}" dt="2025-10-22T09:47:37.251" v="650" actId="1076"/>
          <ac:picMkLst>
            <pc:docMk/>
            <pc:sldMk cId="0" sldId="280"/>
            <ac:picMk id="23" creationId="{A5E310EC-59AF-A66D-7A8F-0ECBFA982C97}"/>
          </ac:picMkLst>
        </pc:picChg>
      </pc:sldChg>
      <pc:sldChg chg="modSp mod">
        <pc:chgData name="ARIANNA BUSSOLA" userId="4bbd782a-97e6-4254-a8ba-a4d4baca4d58" providerId="ADAL" clId="{08AE95AB-5E10-4449-955D-D83ED58C1F90}" dt="2025-10-20T15:22:59.663" v="271" actId="1076"/>
        <pc:sldMkLst>
          <pc:docMk/>
          <pc:sldMk cId="0" sldId="283"/>
        </pc:sldMkLst>
        <pc:spChg chg="mod">
          <ac:chgData name="ARIANNA BUSSOLA" userId="4bbd782a-97e6-4254-a8ba-a4d4baca4d58" providerId="ADAL" clId="{08AE95AB-5E10-4449-955D-D83ED58C1F90}" dt="2025-10-20T15:22:59.663" v="271" actId="1076"/>
          <ac:spMkLst>
            <pc:docMk/>
            <pc:sldMk cId="0" sldId="283"/>
            <ac:spMk id="6" creationId="{00000000-0000-0000-0000-000000000000}"/>
          </ac:spMkLst>
        </pc:spChg>
      </pc:sldChg>
      <pc:sldChg chg="modSp mod">
        <pc:chgData name="ARIANNA BUSSOLA" userId="4bbd782a-97e6-4254-a8ba-a4d4baca4d58" providerId="ADAL" clId="{08AE95AB-5E10-4449-955D-D83ED58C1F90}" dt="2025-10-22T09:47:50.940" v="677" actId="1035"/>
        <pc:sldMkLst>
          <pc:docMk/>
          <pc:sldMk cId="0" sldId="284"/>
        </pc:sldMkLst>
        <pc:spChg chg="mod">
          <ac:chgData name="ARIANNA BUSSOLA" userId="4bbd782a-97e6-4254-a8ba-a4d4baca4d58" providerId="ADAL" clId="{08AE95AB-5E10-4449-955D-D83ED58C1F90}" dt="2025-10-22T09:47:50.940" v="677" actId="1035"/>
          <ac:spMkLst>
            <pc:docMk/>
            <pc:sldMk cId="0" sldId="284"/>
            <ac:spMk id="3" creationId="{00000000-0000-0000-0000-000000000000}"/>
          </ac:spMkLst>
        </pc:spChg>
        <pc:spChg chg="mod">
          <ac:chgData name="ARIANNA BUSSOLA" userId="4bbd782a-97e6-4254-a8ba-a4d4baca4d58" providerId="ADAL" clId="{08AE95AB-5E10-4449-955D-D83ED58C1F90}" dt="2025-10-22T09:47:50.940" v="677" actId="1035"/>
          <ac:spMkLst>
            <pc:docMk/>
            <pc:sldMk cId="0" sldId="284"/>
            <ac:spMk id="19" creationId="{EF29CDC3-B773-79E1-07E8-AC0B132D9584}"/>
          </ac:spMkLst>
        </pc:spChg>
        <pc:picChg chg="mod">
          <ac:chgData name="ARIANNA BUSSOLA" userId="4bbd782a-97e6-4254-a8ba-a4d4baca4d58" providerId="ADAL" clId="{08AE95AB-5E10-4449-955D-D83ED58C1F90}" dt="2025-10-22T09:47:50.940" v="677" actId="1035"/>
          <ac:picMkLst>
            <pc:docMk/>
            <pc:sldMk cId="0" sldId="284"/>
            <ac:picMk id="22" creationId="{686C330F-0985-E72A-78EA-869E1A689655}"/>
          </ac:picMkLst>
        </pc:picChg>
      </pc:sldChg>
      <pc:sldChg chg="delSp modSp mod">
        <pc:chgData name="ARIANNA BUSSOLA" userId="4bbd782a-97e6-4254-a8ba-a4d4baca4d58" providerId="ADAL" clId="{08AE95AB-5E10-4449-955D-D83ED58C1F90}" dt="2025-10-22T10:00:37.464" v="783" actId="20577"/>
        <pc:sldMkLst>
          <pc:docMk/>
          <pc:sldMk cId="0" sldId="285"/>
        </pc:sldMkLst>
        <pc:spChg chg="del mod">
          <ac:chgData name="ARIANNA BUSSOLA" userId="4bbd782a-97e6-4254-a8ba-a4d4baca4d58" providerId="ADAL" clId="{08AE95AB-5E10-4449-955D-D83ED58C1F90}" dt="2025-10-22T09:59:57.751" v="759" actId="478"/>
          <ac:spMkLst>
            <pc:docMk/>
            <pc:sldMk cId="0" sldId="285"/>
            <ac:spMk id="5" creationId="{00000000-0000-0000-0000-000000000000}"/>
          </ac:spMkLst>
        </pc:spChg>
        <pc:spChg chg="mod">
          <ac:chgData name="ARIANNA BUSSOLA" userId="4bbd782a-97e6-4254-a8ba-a4d4baca4d58" providerId="ADAL" clId="{08AE95AB-5E10-4449-955D-D83ED58C1F90}" dt="2025-10-22T10:00:37.464" v="783" actId="20577"/>
          <ac:spMkLst>
            <pc:docMk/>
            <pc:sldMk cId="0" sldId="285"/>
            <ac:spMk id="10" creationId="{00000000-0000-0000-0000-000000000000}"/>
          </ac:spMkLst>
        </pc:spChg>
        <pc:spChg chg="mod">
          <ac:chgData name="ARIANNA BUSSOLA" userId="4bbd782a-97e6-4254-a8ba-a4d4baca4d58" providerId="ADAL" clId="{08AE95AB-5E10-4449-955D-D83ED58C1F90}" dt="2025-10-22T09:58:47.511" v="710" actId="1076"/>
          <ac:spMkLst>
            <pc:docMk/>
            <pc:sldMk cId="0" sldId="285"/>
            <ac:spMk id="15" creationId="{00000000-0000-0000-0000-000000000000}"/>
          </ac:spMkLst>
        </pc:spChg>
        <pc:picChg chg="del mod">
          <ac:chgData name="ARIANNA BUSSOLA" userId="4bbd782a-97e6-4254-a8ba-a4d4baca4d58" providerId="ADAL" clId="{08AE95AB-5E10-4449-955D-D83ED58C1F90}" dt="2025-10-22T09:59:59.062" v="760" actId="478"/>
          <ac:picMkLst>
            <pc:docMk/>
            <pc:sldMk cId="0" sldId="285"/>
            <ac:picMk id="4" creationId="{00000000-0000-0000-0000-000000000000}"/>
          </ac:picMkLst>
        </pc:picChg>
        <pc:picChg chg="mod">
          <ac:chgData name="ARIANNA BUSSOLA" userId="4bbd782a-97e6-4254-a8ba-a4d4baca4d58" providerId="ADAL" clId="{08AE95AB-5E10-4449-955D-D83ED58C1F90}" dt="2025-10-22T09:58:26.148" v="709" actId="1036"/>
          <ac:picMkLst>
            <pc:docMk/>
            <pc:sldMk cId="0" sldId="285"/>
            <ac:picMk id="9" creationId="{00000000-0000-0000-0000-000000000000}"/>
          </ac:picMkLst>
        </pc:picChg>
        <pc:picChg chg="mod">
          <ac:chgData name="ARIANNA BUSSOLA" userId="4bbd782a-97e6-4254-a8ba-a4d4baca4d58" providerId="ADAL" clId="{08AE95AB-5E10-4449-955D-D83ED58C1F90}" dt="2025-10-22T09:58:47.511" v="710" actId="1076"/>
          <ac:picMkLst>
            <pc:docMk/>
            <pc:sldMk cId="0" sldId="285"/>
            <ac:picMk id="14" creationId="{00000000-0000-0000-0000-000000000000}"/>
          </ac:picMkLst>
        </pc:picChg>
      </pc:sldChg>
      <pc:sldChg chg="modSp mod">
        <pc:chgData name="ARIANNA BUSSOLA" userId="4bbd782a-97e6-4254-a8ba-a4d4baca4d58" providerId="ADAL" clId="{08AE95AB-5E10-4449-955D-D83ED58C1F90}" dt="2025-10-22T08:25:27.734" v="458" actId="207"/>
        <pc:sldMkLst>
          <pc:docMk/>
          <pc:sldMk cId="1032119027" sldId="289"/>
        </pc:sldMkLst>
        <pc:spChg chg="mod ord">
          <ac:chgData name="ARIANNA BUSSOLA" userId="4bbd782a-97e6-4254-a8ba-a4d4baca4d58" providerId="ADAL" clId="{08AE95AB-5E10-4449-955D-D83ED58C1F90}" dt="2025-10-22T08:24:40.956" v="446" actId="171"/>
          <ac:spMkLst>
            <pc:docMk/>
            <pc:sldMk cId="1032119027" sldId="289"/>
            <ac:spMk id="10" creationId="{25153CB4-42D7-C7E2-5E26-2015730ACC87}"/>
          </ac:spMkLst>
        </pc:spChg>
        <pc:spChg chg="mod ord">
          <ac:chgData name="ARIANNA BUSSOLA" userId="4bbd782a-97e6-4254-a8ba-a4d4baca4d58" providerId="ADAL" clId="{08AE95AB-5E10-4449-955D-D83ED58C1F90}" dt="2025-10-22T08:24:51.504" v="453" actId="170"/>
          <ac:spMkLst>
            <pc:docMk/>
            <pc:sldMk cId="1032119027" sldId="289"/>
            <ac:spMk id="24" creationId="{5ADD6BE5-B1DB-8045-9E4A-D3B37CB5C193}"/>
          </ac:spMkLst>
        </pc:spChg>
        <pc:spChg chg="mod">
          <ac:chgData name="ARIANNA BUSSOLA" userId="4bbd782a-97e6-4254-a8ba-a4d4baca4d58" providerId="ADAL" clId="{08AE95AB-5E10-4449-955D-D83ED58C1F90}" dt="2025-10-22T08:24:59.941" v="454" actId="207"/>
          <ac:spMkLst>
            <pc:docMk/>
            <pc:sldMk cId="1032119027" sldId="289"/>
            <ac:spMk id="27" creationId="{199B635F-9011-997C-D069-4C852C1A7C64}"/>
          </ac:spMkLst>
        </pc:spChg>
        <pc:spChg chg="mod">
          <ac:chgData name="ARIANNA BUSSOLA" userId="4bbd782a-97e6-4254-a8ba-a4d4baca4d58" providerId="ADAL" clId="{08AE95AB-5E10-4449-955D-D83ED58C1F90}" dt="2025-10-22T08:25:13.885" v="455" actId="207"/>
          <ac:spMkLst>
            <pc:docMk/>
            <pc:sldMk cId="1032119027" sldId="289"/>
            <ac:spMk id="43" creationId="{2671512E-7DDF-BAF8-A2DE-2C1092420655}"/>
          </ac:spMkLst>
        </pc:spChg>
        <pc:spChg chg="mod">
          <ac:chgData name="ARIANNA BUSSOLA" userId="4bbd782a-97e6-4254-a8ba-a4d4baca4d58" providerId="ADAL" clId="{08AE95AB-5E10-4449-955D-D83ED58C1F90}" dt="2025-10-22T08:25:21.050" v="457" actId="207"/>
          <ac:spMkLst>
            <pc:docMk/>
            <pc:sldMk cId="1032119027" sldId="289"/>
            <ac:spMk id="44" creationId="{ED74616F-8B1B-254D-AF29-D046AC976F19}"/>
          </ac:spMkLst>
        </pc:spChg>
        <pc:spChg chg="mod">
          <ac:chgData name="ARIANNA BUSSOLA" userId="4bbd782a-97e6-4254-a8ba-a4d4baca4d58" providerId="ADAL" clId="{08AE95AB-5E10-4449-955D-D83ED58C1F90}" dt="2025-10-22T08:25:27.734" v="458" actId="207"/>
          <ac:spMkLst>
            <pc:docMk/>
            <pc:sldMk cId="1032119027" sldId="289"/>
            <ac:spMk id="47" creationId="{3D7897C1-D38A-5F71-3D58-3F953D49A0F3}"/>
          </ac:spMkLst>
        </pc:spChg>
      </pc:sldChg>
      <pc:sldChg chg="ord">
        <pc:chgData name="ARIANNA BUSSOLA" userId="4bbd782a-97e6-4254-a8ba-a4d4baca4d58" providerId="ADAL" clId="{08AE95AB-5E10-4449-955D-D83ED58C1F90}" dt="2025-10-22T08:35:36.056" v="461"/>
        <pc:sldMkLst>
          <pc:docMk/>
          <pc:sldMk cId="2791653407" sldId="292"/>
        </pc:sldMkLst>
      </pc:sldChg>
      <pc:sldChg chg="modSp mod">
        <pc:chgData name="ARIANNA BUSSOLA" userId="4bbd782a-97e6-4254-a8ba-a4d4baca4d58" providerId="ADAL" clId="{08AE95AB-5E10-4449-955D-D83ED58C1F90}" dt="2025-10-22T08:49:56.204" v="465" actId="20577"/>
        <pc:sldMkLst>
          <pc:docMk/>
          <pc:sldMk cId="2206896255" sldId="293"/>
        </pc:sldMkLst>
        <pc:spChg chg="mod">
          <ac:chgData name="ARIANNA BUSSOLA" userId="4bbd782a-97e6-4254-a8ba-a4d4baca4d58" providerId="ADAL" clId="{08AE95AB-5E10-4449-955D-D83ED58C1F90}" dt="2025-10-22T08:49:56.204" v="465" actId="20577"/>
          <ac:spMkLst>
            <pc:docMk/>
            <pc:sldMk cId="2206896255" sldId="293"/>
            <ac:spMk id="4" creationId="{C7BDCAA5-C463-4E1D-57F2-855361278D42}"/>
          </ac:spMkLst>
        </pc:spChg>
      </pc:sldChg>
      <pc:sldChg chg="addSp modSp mod">
        <pc:chgData name="ARIANNA BUSSOLA" userId="4bbd782a-97e6-4254-a8ba-a4d4baca4d58" providerId="ADAL" clId="{08AE95AB-5E10-4449-955D-D83ED58C1F90}" dt="2025-10-20T13:36:26.167" v="53" actId="1076"/>
        <pc:sldMkLst>
          <pc:docMk/>
          <pc:sldMk cId="254926386" sldId="295"/>
        </pc:sldMkLst>
        <pc:spChg chg="mod">
          <ac:chgData name="ARIANNA BUSSOLA" userId="4bbd782a-97e6-4254-a8ba-a4d4baca4d58" providerId="ADAL" clId="{08AE95AB-5E10-4449-955D-D83ED58C1F90}" dt="2025-10-20T13:36:23.894" v="52" actId="1076"/>
          <ac:spMkLst>
            <pc:docMk/>
            <pc:sldMk cId="254926386" sldId="295"/>
            <ac:spMk id="66" creationId="{B4BC89BD-83A4-DC78-A5C2-188322310940}"/>
          </ac:spMkLst>
        </pc:spChg>
        <pc:picChg chg="add mod">
          <ac:chgData name="ARIANNA BUSSOLA" userId="4bbd782a-97e6-4254-a8ba-a4d4baca4d58" providerId="ADAL" clId="{08AE95AB-5E10-4449-955D-D83ED58C1F90}" dt="2025-10-20T13:36:26.167" v="53" actId="1076"/>
          <ac:picMkLst>
            <pc:docMk/>
            <pc:sldMk cId="254926386" sldId="295"/>
            <ac:picMk id="5" creationId="{3E7ED347-5CE1-E980-FCE2-3F5B1564E7E3}"/>
          </ac:picMkLst>
        </pc:picChg>
      </pc:sldChg>
      <pc:sldChg chg="modSp mod">
        <pc:chgData name="ARIANNA BUSSOLA" userId="4bbd782a-97e6-4254-a8ba-a4d4baca4d58" providerId="ADAL" clId="{08AE95AB-5E10-4449-955D-D83ED58C1F90}" dt="2025-10-20T13:28:33.014" v="46" actId="20577"/>
        <pc:sldMkLst>
          <pc:docMk/>
          <pc:sldMk cId="3350135377" sldId="296"/>
        </pc:sldMkLst>
        <pc:graphicFrameChg chg="modGraphic">
          <ac:chgData name="ARIANNA BUSSOLA" userId="4bbd782a-97e6-4254-a8ba-a4d4baca4d58" providerId="ADAL" clId="{08AE95AB-5E10-4449-955D-D83ED58C1F90}" dt="2025-10-20T13:28:33.014" v="46" actId="20577"/>
          <ac:graphicFrameMkLst>
            <pc:docMk/>
            <pc:sldMk cId="3350135377" sldId="296"/>
            <ac:graphicFrameMk id="17" creationId="{270BCD59-548B-5243-D6E6-D3BB4544771E}"/>
          </ac:graphicFrameMkLst>
        </pc:graphicFrameChg>
      </pc:sldChg>
      <pc:sldChg chg="addSp modSp mod">
        <pc:chgData name="ARIANNA BUSSOLA" userId="4bbd782a-97e6-4254-a8ba-a4d4baca4d58" providerId="ADAL" clId="{08AE95AB-5E10-4449-955D-D83ED58C1F90}" dt="2025-10-20T13:46:31.897" v="156" actId="1036"/>
        <pc:sldMkLst>
          <pc:docMk/>
          <pc:sldMk cId="4218474560" sldId="298"/>
        </pc:sldMkLst>
        <pc:spChg chg="add mod">
          <ac:chgData name="ARIANNA BUSSOLA" userId="4bbd782a-97e6-4254-a8ba-a4d4baca4d58" providerId="ADAL" clId="{08AE95AB-5E10-4449-955D-D83ED58C1F90}" dt="2025-10-20T13:45:59.171" v="137" actId="207"/>
          <ac:spMkLst>
            <pc:docMk/>
            <pc:sldMk cId="4218474560" sldId="298"/>
            <ac:spMk id="2" creationId="{2B26FB27-72A5-3B45-1B65-629805999DCC}"/>
          </ac:spMkLst>
        </pc:spChg>
        <pc:spChg chg="mod">
          <ac:chgData name="ARIANNA BUSSOLA" userId="4bbd782a-97e6-4254-a8ba-a4d4baca4d58" providerId="ADAL" clId="{08AE95AB-5E10-4449-955D-D83ED58C1F90}" dt="2025-10-20T13:45:21.599" v="128" actId="1076"/>
          <ac:spMkLst>
            <pc:docMk/>
            <pc:sldMk cId="4218474560" sldId="298"/>
            <ac:spMk id="3" creationId="{53C826EA-A92C-274D-9B04-5E57CF176DD0}"/>
          </ac:spMkLst>
        </pc:spChg>
        <pc:spChg chg="mod">
          <ac:chgData name="ARIANNA BUSSOLA" userId="4bbd782a-97e6-4254-a8ba-a4d4baca4d58" providerId="ADAL" clId="{08AE95AB-5E10-4449-955D-D83ED58C1F90}" dt="2025-10-20T13:46:31.897" v="156" actId="1036"/>
          <ac:spMkLst>
            <pc:docMk/>
            <pc:sldMk cId="4218474560" sldId="298"/>
            <ac:spMk id="138" creationId="{CA8F4D84-ED87-58D0-4EEB-DC98FAD51AA0}"/>
          </ac:spMkLst>
        </pc:spChg>
        <pc:spChg chg="mod">
          <ac:chgData name="ARIANNA BUSSOLA" userId="4bbd782a-97e6-4254-a8ba-a4d4baca4d58" providerId="ADAL" clId="{08AE95AB-5E10-4449-955D-D83ED58C1F90}" dt="2025-10-20T13:46:05.817" v="138" actId="207"/>
          <ac:spMkLst>
            <pc:docMk/>
            <pc:sldMk cId="4218474560" sldId="298"/>
            <ac:spMk id="142" creationId="{403BAD52-A304-0E1C-133A-25FF74FB005E}"/>
          </ac:spMkLst>
        </pc:spChg>
        <pc:spChg chg="mod">
          <ac:chgData name="ARIANNA BUSSOLA" userId="4bbd782a-97e6-4254-a8ba-a4d4baca4d58" providerId="ADAL" clId="{08AE95AB-5E10-4449-955D-D83ED58C1F90}" dt="2025-10-20T13:46:05.817" v="138" actId="207"/>
          <ac:spMkLst>
            <pc:docMk/>
            <pc:sldMk cId="4218474560" sldId="298"/>
            <ac:spMk id="143" creationId="{C44F2E99-8DA8-0531-CE15-8388368D1B1C}"/>
          </ac:spMkLst>
        </pc:spChg>
      </pc:sldChg>
      <pc:sldChg chg="addSp delSp modSp mod">
        <pc:chgData name="ARIANNA BUSSOLA" userId="4bbd782a-97e6-4254-a8ba-a4d4baca4d58" providerId="ADAL" clId="{08AE95AB-5E10-4449-955D-D83ED58C1F90}" dt="2025-10-20T13:48:37.512" v="217" actId="1076"/>
        <pc:sldMkLst>
          <pc:docMk/>
          <pc:sldMk cId="2470425239" sldId="302"/>
        </pc:sldMkLst>
        <pc:spChg chg="add mod">
          <ac:chgData name="ARIANNA BUSSOLA" userId="4bbd782a-97e6-4254-a8ba-a4d4baca4d58" providerId="ADAL" clId="{08AE95AB-5E10-4449-955D-D83ED58C1F90}" dt="2025-10-20T13:48:37.512" v="217" actId="1076"/>
          <ac:spMkLst>
            <pc:docMk/>
            <pc:sldMk cId="2470425239" sldId="302"/>
            <ac:spMk id="4" creationId="{B1AB726F-6EEC-4D18-D894-8093DE7E77F2}"/>
          </ac:spMkLst>
        </pc:spChg>
        <pc:spChg chg="mod">
          <ac:chgData name="ARIANNA BUSSOLA" userId="4bbd782a-97e6-4254-a8ba-a4d4baca4d58" providerId="ADAL" clId="{08AE95AB-5E10-4449-955D-D83ED58C1F90}" dt="2025-10-20T13:48:25.147" v="214" actId="20577"/>
          <ac:spMkLst>
            <pc:docMk/>
            <pc:sldMk cId="2470425239" sldId="302"/>
            <ac:spMk id="5" creationId="{0486A836-1287-E8F6-47FD-011D4172F98A}"/>
          </ac:spMkLst>
        </pc:spChg>
      </pc:sldChg>
      <pc:sldChg chg="modSp mod">
        <pc:chgData name="ARIANNA BUSSOLA" userId="4bbd782a-97e6-4254-a8ba-a4d4baca4d58" providerId="ADAL" clId="{08AE95AB-5E10-4449-955D-D83ED58C1F90}" dt="2025-10-20T13:58:47.620" v="237" actId="20577"/>
        <pc:sldMkLst>
          <pc:docMk/>
          <pc:sldMk cId="1257265311" sldId="303"/>
        </pc:sldMkLst>
        <pc:spChg chg="mod">
          <ac:chgData name="ARIANNA BUSSOLA" userId="4bbd782a-97e6-4254-a8ba-a4d4baca4d58" providerId="ADAL" clId="{08AE95AB-5E10-4449-955D-D83ED58C1F90}" dt="2025-10-20T13:58:47.620" v="237" actId="20577"/>
          <ac:spMkLst>
            <pc:docMk/>
            <pc:sldMk cId="1257265311" sldId="303"/>
            <ac:spMk id="2" creationId="{EA5792FB-B9C7-D684-3DCF-41C2BD8191FE}"/>
          </ac:spMkLst>
        </pc:spChg>
        <pc:spChg chg="mod">
          <ac:chgData name="ARIANNA BUSSOLA" userId="4bbd782a-97e6-4254-a8ba-a4d4baca4d58" providerId="ADAL" clId="{08AE95AB-5E10-4449-955D-D83ED58C1F90}" dt="2025-10-20T13:56:33.354" v="236" actId="1035"/>
          <ac:spMkLst>
            <pc:docMk/>
            <pc:sldMk cId="1257265311" sldId="303"/>
            <ac:spMk id="3" creationId="{B53D3AC7-C38C-F424-9DE8-B1349F37B95C}"/>
          </ac:spMkLst>
        </pc:spChg>
      </pc:sldChg>
      <pc:sldChg chg="modSp mod">
        <pc:chgData name="ARIANNA BUSSOLA" userId="4bbd782a-97e6-4254-a8ba-a4d4baca4d58" providerId="ADAL" clId="{08AE95AB-5E10-4449-955D-D83ED58C1F90}" dt="2025-10-22T09:29:43.224" v="539" actId="14100"/>
        <pc:sldMkLst>
          <pc:docMk/>
          <pc:sldMk cId="2055392728" sldId="304"/>
        </pc:sldMkLst>
        <pc:spChg chg="mod">
          <ac:chgData name="ARIANNA BUSSOLA" userId="4bbd782a-97e6-4254-a8ba-a4d4baca4d58" providerId="ADAL" clId="{08AE95AB-5E10-4449-955D-D83ED58C1F90}" dt="2025-10-20T15:20:06.213" v="254" actId="113"/>
          <ac:spMkLst>
            <pc:docMk/>
            <pc:sldMk cId="2055392728" sldId="304"/>
            <ac:spMk id="2" creationId="{B350C08C-C1D8-90A2-5360-07507F1EAC7D}"/>
          </ac:spMkLst>
        </pc:spChg>
        <pc:spChg chg="mod">
          <ac:chgData name="ARIANNA BUSSOLA" userId="4bbd782a-97e6-4254-a8ba-a4d4baca4d58" providerId="ADAL" clId="{08AE95AB-5E10-4449-955D-D83ED58C1F90}" dt="2025-10-22T09:29:43.224" v="539" actId="14100"/>
          <ac:spMkLst>
            <pc:docMk/>
            <pc:sldMk cId="2055392728" sldId="304"/>
            <ac:spMk id="5" creationId="{6A0AE96D-2C94-9A72-0CBF-F26773E70C7F}"/>
          </ac:spMkLst>
        </pc:spChg>
      </pc:sldChg>
      <pc:sldChg chg="modSp mod">
        <pc:chgData name="ARIANNA BUSSOLA" userId="4bbd782a-97e6-4254-a8ba-a4d4baca4d58" providerId="ADAL" clId="{08AE95AB-5E10-4449-955D-D83ED58C1F90}" dt="2025-10-20T15:20:53.042" v="261" actId="113"/>
        <pc:sldMkLst>
          <pc:docMk/>
          <pc:sldMk cId="3455008365" sldId="305"/>
        </pc:sldMkLst>
        <pc:spChg chg="mod">
          <ac:chgData name="ARIANNA BUSSOLA" userId="4bbd782a-97e6-4254-a8ba-a4d4baca4d58" providerId="ADAL" clId="{08AE95AB-5E10-4449-955D-D83ED58C1F90}" dt="2025-10-20T15:20:23.817" v="257" actId="113"/>
          <ac:spMkLst>
            <pc:docMk/>
            <pc:sldMk cId="3455008365" sldId="305"/>
            <ac:spMk id="5" creationId="{30152472-2FCB-416E-D9C6-A0E606D68BBE}"/>
          </ac:spMkLst>
        </pc:spChg>
        <pc:spChg chg="mod">
          <ac:chgData name="ARIANNA BUSSOLA" userId="4bbd782a-97e6-4254-a8ba-a4d4baca4d58" providerId="ADAL" clId="{08AE95AB-5E10-4449-955D-D83ED58C1F90}" dt="2025-10-20T15:20:53.042" v="261" actId="113"/>
          <ac:spMkLst>
            <pc:docMk/>
            <pc:sldMk cId="3455008365" sldId="305"/>
            <ac:spMk id="6" creationId="{31ECFC1F-01D6-F45A-A189-A2AEE0F77C58}"/>
          </ac:spMkLst>
        </pc:spChg>
      </pc:sldChg>
      <pc:sldChg chg="del">
        <pc:chgData name="ARIANNA BUSSOLA" userId="4bbd782a-97e6-4254-a8ba-a4d4baca4d58" providerId="ADAL" clId="{08AE95AB-5E10-4449-955D-D83ED58C1F90}" dt="2025-10-22T08:26:37.123" v="459" actId="47"/>
        <pc:sldMkLst>
          <pc:docMk/>
          <pc:sldMk cId="3946309934" sldId="307"/>
        </pc:sldMkLst>
      </pc:sldChg>
      <pc:sldChg chg="modSp mod">
        <pc:chgData name="ARIANNA BUSSOLA" userId="4bbd782a-97e6-4254-a8ba-a4d4baca4d58" providerId="ADAL" clId="{08AE95AB-5E10-4449-955D-D83ED58C1F90}" dt="2025-10-22T09:47:08.136" v="640"/>
        <pc:sldMkLst>
          <pc:docMk/>
          <pc:sldMk cId="2811616950" sldId="313"/>
        </pc:sldMkLst>
        <pc:spChg chg="mod">
          <ac:chgData name="ARIANNA BUSSOLA" userId="4bbd782a-97e6-4254-a8ba-a4d4baca4d58" providerId="ADAL" clId="{08AE95AB-5E10-4449-955D-D83ED58C1F90}" dt="2025-10-22T09:47:08.136" v="640"/>
          <ac:spMkLst>
            <pc:docMk/>
            <pc:sldMk cId="2811616950" sldId="313"/>
            <ac:spMk id="18" creationId="{28DDA734-82E8-7605-31CE-025AD172896F}"/>
          </ac:spMkLst>
        </pc:spChg>
      </pc:sldChg>
      <pc:sldChg chg="delSp add del mod">
        <pc:chgData name="ARIANNA BUSSOLA" userId="4bbd782a-97e6-4254-a8ba-a4d4baca4d58" providerId="ADAL" clId="{08AE95AB-5E10-4449-955D-D83ED58C1F90}" dt="2025-10-20T15:25:28.051" v="303" actId="47"/>
        <pc:sldMkLst>
          <pc:docMk/>
          <pc:sldMk cId="21295055" sldId="314"/>
        </pc:sldMkLst>
      </pc:sldChg>
      <pc:sldChg chg="delSp add del setBg delDesignElem">
        <pc:chgData name="ARIANNA BUSSOLA" userId="4bbd782a-97e6-4254-a8ba-a4d4baca4d58" providerId="ADAL" clId="{08AE95AB-5E10-4449-955D-D83ED58C1F90}" dt="2025-10-20T13:49:12.923" v="223" actId="47"/>
        <pc:sldMkLst>
          <pc:docMk/>
          <pc:sldMk cId="2820593461" sldId="314"/>
        </pc:sldMkLst>
      </pc:sldChg>
      <pc:sldChg chg="delSp add del setBg delDesignElem">
        <pc:chgData name="ARIANNA BUSSOLA" userId="4bbd782a-97e6-4254-a8ba-a4d4baca4d58" providerId="ADAL" clId="{08AE95AB-5E10-4449-955D-D83ED58C1F90}" dt="2025-10-20T13:49:11.098" v="222" actId="47"/>
        <pc:sldMkLst>
          <pc:docMk/>
          <pc:sldMk cId="4284486879" sldId="3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002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80728-AB10-90E5-2AF6-4FBF0ECC0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A1CF4B-8295-9D41-5463-7F186B35D5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B1F28B-EEE5-F310-0C71-BD3FB202BD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88A2B6-BB4A-77D0-128D-B3F05D1D7BDC}"/>
              </a:ext>
            </a:extLst>
          </p:cNvPr>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437777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EFBB8-4402-235A-A121-A0A27B6189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4CEAA-E5D2-1100-B555-2E79BA317D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D34700-E135-6555-374C-03B4DF2900A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B91953-FD5F-DCCB-5BCF-907854414BDE}"/>
              </a:ext>
            </a:extLst>
          </p:cNvPr>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37985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9CC03-C478-DB1B-29FC-59E1EC2009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5E082A-4E72-FBBD-5608-EBBA7EE490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30C45-4B4C-3852-5559-EA205BC7031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E24D46-66E9-0A58-F25A-AE1ED31EB841}"/>
              </a:ext>
            </a:extLst>
          </p:cNvPr>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367676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CD001-D0AF-0288-8126-4391A228ED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12F5F7-9F9B-BAFC-EF64-F8491A4D13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B4EC51-9F4A-55F9-B310-FA5ADDD97B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4C5FC1-4739-9DFF-57C9-1DB70C447EAB}"/>
              </a:ext>
            </a:extLst>
          </p:cNvPr>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947063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B33BA-7C87-282F-8E79-6F4EA787FC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C77276-6E12-884D-5D87-4A054E7F43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57171D-4F8D-C4C2-8911-53A51F339A3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29D6E85-5D77-AE3D-C69D-71CA3A4A47F3}"/>
              </a:ext>
            </a:extLst>
          </p:cNvPr>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2426521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F5E34-881A-9B2F-CBC9-8FD32AF6C5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27C2AC-FBEE-5776-12D0-E707C2D198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E5142D-4810-927E-6D2E-88315331EC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223FA9C-C502-5CEB-AA54-62B50E09DB36}"/>
              </a:ext>
            </a:extLst>
          </p:cNvPr>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293700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6FADC-B826-1BA9-B3BB-BF66E4C20B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39E743-39CD-A18D-F8BA-BFE9F8E6D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931B6C-9303-15BD-0075-EA1DB71C43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CCFC80F-043B-B136-D173-E13D0A1AAC53}"/>
              </a:ext>
            </a:extLst>
          </p:cNvPr>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637365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28FCE-CA8D-D588-BA61-2C0B494158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341A96-4AC6-85A7-4AFB-8662F86367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45AA69-58AF-2FF0-8C05-2ACB6F3E3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C386FA-BF92-E43C-D713-2104DB55E225}"/>
              </a:ext>
            </a:extLst>
          </p:cNvPr>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1758887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C9220-5D01-5E0E-F26A-1D92EB7CA6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AEEE3-26C0-955A-7344-67E375ABE8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F6383-3C25-8AA5-340C-AE9ACB3F0E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AB9BA4-0256-7B4B-0E02-F34ACD942AE7}"/>
              </a:ext>
            </a:extLst>
          </p:cNvPr>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23710824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FE4F1-E7F6-B33D-D70C-A5728E6C65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3FBA2-125A-85E5-D7C2-F6DBD10984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AA04D8-63CD-854E-8041-61B72799E57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0807E4-418A-1F05-05CB-177B726ACDBA}"/>
              </a:ext>
            </a:extLst>
          </p:cNvPr>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20892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B5EFE-9167-4E7B-ED96-671310D60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43C3F7-A199-F445-12DD-83FB2BD8B2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27B44-1BE0-99AC-8AB4-FFDDD733EB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D5F3E6-D29C-1E45-2565-639A5DAA48C0}"/>
              </a:ext>
            </a:extLst>
          </p:cNvPr>
          <p:cNvSpPr>
            <a:spLocks noGrp="1"/>
          </p:cNvSpPr>
          <p:nvPr>
            <p:ph type="sldNum" sz="quarter" idx="10"/>
          </p:nvPr>
        </p:nvSpPr>
        <p:spPr/>
        <p:txBody>
          <a:bodyPr/>
          <a:lstStyle/>
          <a:p>
            <a:fld id="{F7021451-1387-4CA6-816F-3879F97B5CBC}" type="slidenum">
              <a:rPr lang="en-US"/>
              <a:t>25</a:t>
            </a:fld>
            <a:endParaRPr lang="en-US" dirty="0"/>
          </a:p>
        </p:txBody>
      </p:sp>
    </p:spTree>
    <p:extLst>
      <p:ext uri="{BB962C8B-B14F-4D97-AF65-F5344CB8AC3E}">
        <p14:creationId xmlns:p14="http://schemas.microsoft.com/office/powerpoint/2010/main" val="72497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3E934-D2A3-AA5D-1BCC-D12D3A1DA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6E2C66-0BF9-5E4B-96E8-17BC6C674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A8D255-1F9F-F130-0563-ACC7EA0920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143FBB-60C2-C056-9E68-2F0BF769D0D5}"/>
              </a:ext>
            </a:extLst>
          </p:cNvPr>
          <p:cNvSpPr>
            <a:spLocks noGrp="1"/>
          </p:cNvSpPr>
          <p:nvPr>
            <p:ph type="sldNum" sz="quarter" idx="10"/>
          </p:nvPr>
        </p:nvSpPr>
        <p:spPr/>
        <p:txBody>
          <a:bodyPr/>
          <a:lstStyle/>
          <a:p>
            <a:fld id="{F7021451-1387-4CA6-816F-3879F97B5CBC}" type="slidenum">
              <a:rPr lang="en-US"/>
              <a:t>28</a:t>
            </a:fld>
            <a:endParaRPr lang="en-US" dirty="0"/>
          </a:p>
        </p:txBody>
      </p:sp>
    </p:spTree>
    <p:extLst>
      <p:ext uri="{BB962C8B-B14F-4D97-AF65-F5344CB8AC3E}">
        <p14:creationId xmlns:p14="http://schemas.microsoft.com/office/powerpoint/2010/main" val="1503289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0AB2A-309E-B3FA-71E0-2A0FEE96D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05EAD-EE2B-00D8-8029-A52D090C91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4E02A6-1048-B68A-2C2E-DDA3D0ED6C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21967D-2D37-A8C0-D08F-939A2B1CAD5D}"/>
              </a:ext>
            </a:extLst>
          </p:cNvPr>
          <p:cNvSpPr>
            <a:spLocks noGrp="1"/>
          </p:cNvSpPr>
          <p:nvPr>
            <p:ph type="sldNum" sz="quarter" idx="10"/>
          </p:nvPr>
        </p:nvSpPr>
        <p:spPr/>
        <p:txBody>
          <a:bodyPr/>
          <a:lstStyle/>
          <a:p>
            <a:fld id="{F7021451-1387-4CA6-816F-3879F97B5CBC}" type="slidenum">
              <a:rPr lang="en-US"/>
              <a:t>29</a:t>
            </a:fld>
            <a:endParaRPr lang="en-US" dirty="0"/>
          </a:p>
        </p:txBody>
      </p:sp>
    </p:spTree>
    <p:extLst>
      <p:ext uri="{BB962C8B-B14F-4D97-AF65-F5344CB8AC3E}">
        <p14:creationId xmlns:p14="http://schemas.microsoft.com/office/powerpoint/2010/main" val="361267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5DFCD-985C-DC42-3873-E3B219C3B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F04F40-F1F3-ABF5-6629-D307E2AC65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4C85E0-0BEF-30CC-AE2A-AD8066EC4B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50AFC0-B05E-606A-A7DC-16A20C5BBD4C}"/>
              </a:ext>
            </a:extLst>
          </p:cNvPr>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918671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B3009-3828-A726-0F5E-150809FDCD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DEF83B-F18C-64CF-CB0A-806F61B739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94330B-88A4-5390-F7CC-9B7F0AED21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C9632F5-DF8B-2550-31DE-BD0430F13D16}"/>
              </a:ext>
            </a:extLst>
          </p:cNvPr>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3374999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6818D-6625-BE10-5CB8-E17FCAC3AA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E9629-BDF1-ADE1-B18A-7DEF7F4C6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5F8E4B-3417-9913-63BC-95A55615CA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194B431-9249-8DFA-1B4B-330DEEFF6514}"/>
              </a:ext>
            </a:extLst>
          </p:cNvPr>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989980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8A5C-1EED-0F78-C940-DC10ED114B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138A0-4AE3-6F74-FC0B-8B9BBDE63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68A9D8-95C4-8223-8C32-1D0099450A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35AD4C-58FD-109F-CF8A-564B4A272F4E}"/>
              </a:ext>
            </a:extLst>
          </p:cNvPr>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4089488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7984B8-1EF3-F89F-D865-83B8A857EB1D}"/>
            </a:ext>
          </a:extLst>
        </p:cNvPr>
        <p:cNvGrpSpPr/>
        <p:nvPr/>
      </p:nvGrpSpPr>
      <p:grpSpPr>
        <a:xfrm>
          <a:off x="0" y="0"/>
          <a:ext cx="0" cy="0"/>
          <a:chOff x="0" y="0"/>
          <a:chExt cx="0" cy="0"/>
        </a:xfrm>
      </p:grpSpPr>
      <p:sp useBgFill="1">
        <p:nvSpPr>
          <p:cNvPr id="1118" name="Rectangle 1117">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pic>
        <p:nvPicPr>
          <p:cNvPr id="1026" name="Picture 2">
            <a:extLst>
              <a:ext uri="{FF2B5EF4-FFF2-40B4-BE49-F238E27FC236}">
                <a16:creationId xmlns:a16="http://schemas.microsoft.com/office/drawing/2014/main" id="{041A405D-71EE-77D6-F9C9-8D93D16875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044" t="6002" r="-1" b="3088"/>
          <a:stretch>
            <a:fillRect/>
          </a:stretch>
        </p:blipFill>
        <p:spPr bwMode="auto">
          <a:xfrm>
            <a:off x="-1" y="10"/>
            <a:ext cx="6501383" cy="5143490"/>
          </a:xfrm>
          <a:prstGeom prst="rect">
            <a:avLst/>
          </a:prstGeom>
          <a:noFill/>
          <a:extLst>
            <a:ext uri="{909E8E84-426E-40DD-AFC4-6F175D3DCCD1}">
              <a14:hiddenFill xmlns:a14="http://schemas.microsoft.com/office/drawing/2010/main">
                <a:solidFill>
                  <a:srgbClr val="FFFFFF"/>
                </a:solidFill>
              </a14:hiddenFill>
            </a:ext>
          </a:extLst>
        </p:spPr>
      </p:pic>
      <p:sp>
        <p:nvSpPr>
          <p:cNvPr id="1119" name="Rectangle 1118">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91183" y="0"/>
            <a:ext cx="7052817" cy="51435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5" name="Text 1">
            <a:extLst>
              <a:ext uri="{FF2B5EF4-FFF2-40B4-BE49-F238E27FC236}">
                <a16:creationId xmlns:a16="http://schemas.microsoft.com/office/drawing/2014/main" id="{BDB074BB-E523-BBEB-586B-1371E8214EF0}"/>
              </a:ext>
            </a:extLst>
          </p:cNvPr>
          <p:cNvSpPr/>
          <p:nvPr/>
        </p:nvSpPr>
        <p:spPr>
          <a:xfrm>
            <a:off x="5886450" y="841772"/>
            <a:ext cx="3017520" cy="2403100"/>
          </a:xfrm>
          <a:prstGeom prst="rect">
            <a:avLst/>
          </a:prstGeom>
        </p:spPr>
        <p:txBody>
          <a:bodyPr vert="horz" lIns="91440" tIns="45720" rIns="91440" bIns="45720" rtlCol="0" anchor="b">
            <a:normAutofit/>
          </a:bodyPr>
          <a:lstStyle/>
          <a:p>
            <a:pPr marL="0" indent="0">
              <a:lnSpc>
                <a:spcPct val="90000"/>
              </a:lnSpc>
              <a:spcBef>
                <a:spcPct val="0"/>
              </a:spcBef>
              <a:spcAft>
                <a:spcPts val="600"/>
              </a:spcAft>
            </a:pPr>
            <a:r>
              <a:rPr lang="it-IT" sz="3600" b="1" noProof="0" dirty="0">
                <a:solidFill>
                  <a:schemeClr val="bg1"/>
                </a:solidFill>
                <a:latin typeface="+mj-lt"/>
                <a:ea typeface="+mj-ea"/>
                <a:cs typeface="+mj-cs"/>
              </a:rPr>
              <a:t>Introduzione all’Intelligenza Artificiale Generativa</a:t>
            </a:r>
          </a:p>
        </p:txBody>
      </p:sp>
      <p:sp>
        <p:nvSpPr>
          <p:cNvPr id="2" name="Text 1">
            <a:extLst>
              <a:ext uri="{FF2B5EF4-FFF2-40B4-BE49-F238E27FC236}">
                <a16:creationId xmlns:a16="http://schemas.microsoft.com/office/drawing/2014/main" id="{28CCB26B-85CC-3DB1-F6B8-B97DFB76B43C}"/>
              </a:ext>
            </a:extLst>
          </p:cNvPr>
          <p:cNvSpPr/>
          <p:nvPr/>
        </p:nvSpPr>
        <p:spPr>
          <a:xfrm>
            <a:off x="5886450" y="3654691"/>
            <a:ext cx="3017520" cy="906106"/>
          </a:xfrm>
          <a:prstGeom prst="rect">
            <a:avLst/>
          </a:prstGeom>
        </p:spPr>
        <p:txBody>
          <a:bodyPr vert="horz" lIns="91440" tIns="45720" rIns="91440" bIns="45720" rtlCol="0">
            <a:normAutofit/>
          </a:bodyPr>
          <a:lstStyle/>
          <a:p>
            <a:pPr>
              <a:lnSpc>
                <a:spcPct val="90000"/>
              </a:lnSpc>
              <a:spcBef>
                <a:spcPts val="1000"/>
              </a:spcBef>
              <a:spcAft>
                <a:spcPts val="600"/>
              </a:spcAft>
            </a:pPr>
            <a:r>
              <a:rPr lang="it-IT" sz="1500" b="1" noProof="0" dirty="0">
                <a:solidFill>
                  <a:schemeClr val="bg1"/>
                </a:solidFill>
              </a:rPr>
              <a:t>Un corso introduttivo sui principi e le applicazioni dell'IA generativa</a:t>
            </a:r>
          </a:p>
        </p:txBody>
      </p:sp>
      <p:sp>
        <p:nvSpPr>
          <p:cNvPr id="1120" name="Rectangle 11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97905"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0" dirty="0">
              <a:solidFill>
                <a:prstClr val="white"/>
              </a:solidFill>
              <a:latin typeface="Calibri" panose="020F0502020204030204"/>
            </a:endParaRPr>
          </a:p>
        </p:txBody>
      </p:sp>
      <p:sp>
        <p:nvSpPr>
          <p:cNvPr id="1121" name="Rectangle 11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8736" y="3410190"/>
            <a:ext cx="301752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3062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747CA-8614-1B7F-2A61-3B1A5187847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32377FE-8B3E-6782-9BD3-6EDA593F3D7A}"/>
              </a:ext>
            </a:extLst>
          </p:cNvPr>
          <p:cNvSpPr/>
          <p:nvPr/>
        </p:nvSpPr>
        <p:spPr>
          <a:xfrm>
            <a:off x="571500" y="465694"/>
            <a:ext cx="6149119"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Concetto chiave: la rete neurale “autoencoder”</a:t>
            </a:r>
            <a:endParaRPr lang="it-IT" sz="2025" noProof="0" dirty="0"/>
          </a:p>
        </p:txBody>
      </p:sp>
      <p:sp>
        <p:nvSpPr>
          <p:cNvPr id="10" name="Arrow: Chevron 9">
            <a:extLst>
              <a:ext uri="{FF2B5EF4-FFF2-40B4-BE49-F238E27FC236}">
                <a16:creationId xmlns:a16="http://schemas.microsoft.com/office/drawing/2014/main" id="{ED441B3D-A949-C386-E955-6EF287FCD5A2}"/>
              </a:ext>
            </a:extLst>
          </p:cNvPr>
          <p:cNvSpPr/>
          <p:nvPr/>
        </p:nvSpPr>
        <p:spPr>
          <a:xfrm>
            <a:off x="2027426" y="1764847"/>
            <a:ext cx="1603137" cy="408743"/>
          </a:xfrm>
          <a:prstGeom prst="chevron">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it-IT" sz="1400" b="1" noProof="0" dirty="0">
                <a:latin typeface="Noto Sans" panose="020B0502040504020204" pitchFamily="34" charset="0"/>
                <a:ea typeface="Noto Sans" panose="020B0502040504020204" pitchFamily="34" charset="0"/>
                <a:cs typeface="Noto Sans" panose="020B0502040504020204" pitchFamily="34" charset="0"/>
              </a:rPr>
              <a:t>DECODER</a:t>
            </a:r>
          </a:p>
        </p:txBody>
      </p:sp>
      <p:sp>
        <p:nvSpPr>
          <p:cNvPr id="12" name="Arrow: Chevron 11">
            <a:extLst>
              <a:ext uri="{FF2B5EF4-FFF2-40B4-BE49-F238E27FC236}">
                <a16:creationId xmlns:a16="http://schemas.microsoft.com/office/drawing/2014/main" id="{C0DB7F73-942D-5B3E-1331-AEF1D553F8D9}"/>
              </a:ext>
            </a:extLst>
          </p:cNvPr>
          <p:cNvSpPr/>
          <p:nvPr/>
        </p:nvSpPr>
        <p:spPr>
          <a:xfrm>
            <a:off x="5595597" y="1783350"/>
            <a:ext cx="1603137" cy="408743"/>
          </a:xfrm>
          <a:prstGeom prst="chevron">
            <a:avLst/>
          </a:prstGeom>
          <a:solidFill>
            <a:schemeClr val="accent5">
              <a:lumMod val="20000"/>
              <a:lumOff val="80000"/>
            </a:schemeClr>
          </a:solidFill>
        </p:spPr>
        <p:style>
          <a:lnRef idx="2">
            <a:schemeClr val="accent5"/>
          </a:lnRef>
          <a:fillRef idx="1">
            <a:schemeClr val="lt1"/>
          </a:fillRef>
          <a:effectRef idx="0">
            <a:schemeClr val="accent5"/>
          </a:effectRef>
          <a:fontRef idx="minor">
            <a:schemeClr val="dk1"/>
          </a:fontRef>
        </p:style>
        <p:txBody>
          <a:bodyPr rtlCol="0" anchor="ctr"/>
          <a:lstStyle/>
          <a:p>
            <a:pPr algn="ctr"/>
            <a:r>
              <a:rPr lang="it-IT" sz="1400" b="1" noProof="0" dirty="0">
                <a:latin typeface="Noto Sans" panose="020B0502040504020204" pitchFamily="34" charset="0"/>
                <a:ea typeface="Noto Sans" panose="020B0502040504020204" pitchFamily="34" charset="0"/>
                <a:cs typeface="Noto Sans" panose="020B0502040504020204" pitchFamily="34" charset="0"/>
              </a:rPr>
              <a:t>ENCODER</a:t>
            </a:r>
          </a:p>
        </p:txBody>
      </p:sp>
      <p:sp>
        <p:nvSpPr>
          <p:cNvPr id="15" name="TextBox 14">
            <a:extLst>
              <a:ext uri="{FF2B5EF4-FFF2-40B4-BE49-F238E27FC236}">
                <a16:creationId xmlns:a16="http://schemas.microsoft.com/office/drawing/2014/main" id="{190D32B7-008E-A0C5-9B1C-D6A5B0CBEAED}"/>
              </a:ext>
            </a:extLst>
          </p:cNvPr>
          <p:cNvSpPr txBox="1"/>
          <p:nvPr/>
        </p:nvSpPr>
        <p:spPr>
          <a:xfrm>
            <a:off x="3742977" y="2821275"/>
            <a:ext cx="1740206" cy="430887"/>
          </a:xfrm>
          <a:prstGeom prst="rect">
            <a:avLst/>
          </a:prstGeom>
          <a:solidFill>
            <a:schemeClr val="accent5">
              <a:lumMod val="20000"/>
              <a:lumOff val="8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it-IT" sz="1100" b="1" noProof="0" dirty="0">
                <a:latin typeface="Noto Sans" panose="020B0502040504020204" pitchFamily="34" charset="0"/>
                <a:ea typeface="Noto Sans" panose="020B0502040504020204" pitchFamily="34" charset="0"/>
                <a:cs typeface="Noto Sans" panose="020B0502040504020204" pitchFamily="34" charset="0"/>
              </a:rPr>
              <a:t>RAPPRESENTAZIONE LATENTE</a:t>
            </a:r>
            <a:endParaRPr lang="it-IT" sz="1100" noProof="0" dirty="0">
              <a:latin typeface="Noto Sans" panose="020B0502040504020204" pitchFamily="34" charset="0"/>
              <a:ea typeface="Noto Sans" panose="020B0502040504020204" pitchFamily="34" charset="0"/>
              <a:cs typeface="Noto Sans" panose="020B0502040504020204" pitchFamily="34" charset="0"/>
            </a:endParaRPr>
          </a:p>
        </p:txBody>
      </p:sp>
      <p:sp>
        <p:nvSpPr>
          <p:cNvPr id="16" name="TextBox 15">
            <a:extLst>
              <a:ext uri="{FF2B5EF4-FFF2-40B4-BE49-F238E27FC236}">
                <a16:creationId xmlns:a16="http://schemas.microsoft.com/office/drawing/2014/main" id="{215B0389-1B6A-6EC4-3BD0-DCA211172F1D}"/>
              </a:ext>
            </a:extLst>
          </p:cNvPr>
          <p:cNvSpPr txBox="1"/>
          <p:nvPr/>
        </p:nvSpPr>
        <p:spPr>
          <a:xfrm>
            <a:off x="2109586" y="2198071"/>
            <a:ext cx="1353317" cy="430887"/>
          </a:xfrm>
          <a:prstGeom prst="rect">
            <a:avLst/>
          </a:prstGeom>
          <a:noFill/>
        </p:spPr>
        <p:txBody>
          <a:bodyPr wrap="square" rtlCol="0">
            <a:spAutoFit/>
          </a:bodyPr>
          <a:lstStyle/>
          <a:p>
            <a:pPr algn="ctr"/>
            <a:r>
              <a:rPr lang="it-IT" sz="1100" noProof="0" dirty="0">
                <a:latin typeface="Noto Sans" panose="020B0502040504020204" pitchFamily="34" charset="0"/>
                <a:ea typeface="Noto Sans" panose="020B0502040504020204" pitchFamily="34" charset="0"/>
                <a:cs typeface="Noto Sans" panose="020B0502040504020204" pitchFamily="34" charset="0"/>
              </a:rPr>
              <a:t>Comprime i dati di input</a:t>
            </a:r>
          </a:p>
        </p:txBody>
      </p:sp>
      <p:sp>
        <p:nvSpPr>
          <p:cNvPr id="18" name="TextBox 17">
            <a:extLst>
              <a:ext uri="{FF2B5EF4-FFF2-40B4-BE49-F238E27FC236}">
                <a16:creationId xmlns:a16="http://schemas.microsoft.com/office/drawing/2014/main" id="{0F331789-F57B-279C-F607-AEA23C035498}"/>
              </a:ext>
            </a:extLst>
          </p:cNvPr>
          <p:cNvSpPr txBox="1"/>
          <p:nvPr/>
        </p:nvSpPr>
        <p:spPr>
          <a:xfrm>
            <a:off x="5590667" y="2238016"/>
            <a:ext cx="1416595" cy="430887"/>
          </a:xfrm>
          <a:prstGeom prst="rect">
            <a:avLst/>
          </a:prstGeom>
          <a:noFill/>
        </p:spPr>
        <p:txBody>
          <a:bodyPr wrap="square" rtlCol="0">
            <a:spAutoFit/>
          </a:bodyPr>
          <a:lstStyle/>
          <a:p>
            <a:pPr algn="ctr"/>
            <a:r>
              <a:rPr lang="it-IT" sz="1100" noProof="0" dirty="0">
                <a:latin typeface="Noto Sans" panose="020B0502040504020204" pitchFamily="34" charset="0"/>
                <a:ea typeface="Noto Sans" panose="020B0502040504020204" pitchFamily="34" charset="0"/>
                <a:cs typeface="Noto Sans" panose="020B0502040504020204" pitchFamily="34" charset="0"/>
              </a:rPr>
              <a:t>Ricostruisce i dati in output</a:t>
            </a:r>
          </a:p>
        </p:txBody>
      </p:sp>
      <p:sp>
        <p:nvSpPr>
          <p:cNvPr id="20" name="TextBox 19">
            <a:extLst>
              <a:ext uri="{FF2B5EF4-FFF2-40B4-BE49-F238E27FC236}">
                <a16:creationId xmlns:a16="http://schemas.microsoft.com/office/drawing/2014/main" id="{ADBB0411-BFF8-286C-9BAE-50A8E14B35C3}"/>
              </a:ext>
            </a:extLst>
          </p:cNvPr>
          <p:cNvSpPr txBox="1"/>
          <p:nvPr/>
        </p:nvSpPr>
        <p:spPr>
          <a:xfrm>
            <a:off x="448070" y="3568101"/>
            <a:ext cx="8052992" cy="1092607"/>
          </a:xfrm>
          <a:prstGeom prst="rect">
            <a:avLst/>
          </a:prstGeom>
          <a:noFill/>
        </p:spPr>
        <p:txBody>
          <a:bodyPr wrap="square">
            <a:spAutoFit/>
          </a:bodyPr>
          <a:lstStyle/>
          <a:p>
            <a:r>
              <a:rPr lang="it-IT" sz="1300" noProof="0" dirty="0">
                <a:latin typeface="Noto Sans" panose="020B0502040504020204" pitchFamily="34" charset="0"/>
                <a:ea typeface="Noto Sans" panose="020B0502040504020204" pitchFamily="34" charset="0"/>
                <a:cs typeface="Noto Sans" panose="020B0502040504020204" pitchFamily="34" charset="0"/>
              </a:rPr>
              <a:t>Per </a:t>
            </a:r>
            <a:r>
              <a:rPr lang="it-IT" sz="1300" b="1" noProof="0" dirty="0">
                <a:latin typeface="Noto Sans" panose="020B0502040504020204" pitchFamily="34" charset="0"/>
                <a:ea typeface="Noto Sans" panose="020B0502040504020204" pitchFamily="34" charset="0"/>
                <a:cs typeface="Noto Sans" panose="020B0502040504020204" pitchFamily="34" charset="0"/>
              </a:rPr>
              <a:t>rappresentazione latente</a:t>
            </a:r>
            <a:r>
              <a:rPr lang="it-IT" sz="1300" noProof="0" dirty="0">
                <a:latin typeface="Noto Sans" panose="020B0502040504020204" pitchFamily="34" charset="0"/>
                <a:ea typeface="Noto Sans" panose="020B0502040504020204" pitchFamily="34" charset="0"/>
                <a:cs typeface="Noto Sans" panose="020B0502040504020204" pitchFamily="34" charset="0"/>
              </a:rPr>
              <a:t> si intende una rappresentazione più semplice e compatta dei dati, che ne </a:t>
            </a:r>
            <a:r>
              <a:rPr lang="it-IT" sz="1300" i="1" u="sng" noProof="0" dirty="0">
                <a:latin typeface="Noto Sans" panose="020B0502040504020204" pitchFamily="34" charset="0"/>
                <a:ea typeface="Noto Sans" panose="020B0502040504020204" pitchFamily="34" charset="0"/>
                <a:cs typeface="Noto Sans" panose="020B0502040504020204" pitchFamily="34" charset="0"/>
              </a:rPr>
              <a:t>cattura le caratteristiche essenziali tralasciando i dettagli superflui</a:t>
            </a:r>
            <a:r>
              <a:rPr lang="it-IT" sz="1300" noProof="0" dirty="0">
                <a:latin typeface="Noto Sans" panose="020B0502040504020204" pitchFamily="34" charset="0"/>
                <a:ea typeface="Noto Sans" panose="020B0502040504020204" pitchFamily="34" charset="0"/>
                <a:cs typeface="Noto Sans" panose="020B0502040504020204" pitchFamily="34" charset="0"/>
              </a:rPr>
              <a:t>.</a:t>
            </a:r>
            <a:br>
              <a:rPr lang="it-IT" sz="1300" noProof="0" dirty="0">
                <a:latin typeface="Noto Sans" panose="020B0502040504020204" pitchFamily="34" charset="0"/>
                <a:ea typeface="Noto Sans" panose="020B0502040504020204" pitchFamily="34" charset="0"/>
                <a:cs typeface="Noto Sans" panose="020B0502040504020204" pitchFamily="34" charset="0"/>
              </a:rPr>
            </a:br>
            <a:endParaRPr lang="it-IT" sz="1300" noProof="0" dirty="0">
              <a:latin typeface="Noto Sans" panose="020B0502040504020204" pitchFamily="34" charset="0"/>
              <a:ea typeface="Noto Sans" panose="020B0502040504020204" pitchFamily="34" charset="0"/>
              <a:cs typeface="Noto Sans" panose="020B0502040504020204" pitchFamily="34" charset="0"/>
            </a:endParaRPr>
          </a:p>
          <a:p>
            <a:r>
              <a:rPr lang="it-IT" sz="1300" noProof="0" dirty="0">
                <a:latin typeface="Noto Sans" panose="020B0502040504020204" pitchFamily="34" charset="0"/>
                <a:ea typeface="Noto Sans" panose="020B0502040504020204" pitchFamily="34" charset="0"/>
                <a:cs typeface="Noto Sans" panose="020B0502040504020204" pitchFamily="34" charset="0"/>
              </a:rPr>
              <a:t>In questo modo le informazioni più importanti vengono racchiuse in poche dimensioni, rendendo possibile analizzare, confrontare e generare nuovi dati.</a:t>
            </a:r>
          </a:p>
        </p:txBody>
      </p:sp>
      <p:sp>
        <p:nvSpPr>
          <p:cNvPr id="21" name="Arrow: Chevron 20">
            <a:extLst>
              <a:ext uri="{FF2B5EF4-FFF2-40B4-BE49-F238E27FC236}">
                <a16:creationId xmlns:a16="http://schemas.microsoft.com/office/drawing/2014/main" id="{A3A0A713-65B6-FCD1-65E9-1565ACBA90ED}"/>
              </a:ext>
            </a:extLst>
          </p:cNvPr>
          <p:cNvSpPr/>
          <p:nvPr/>
        </p:nvSpPr>
        <p:spPr>
          <a:xfrm>
            <a:off x="527004" y="1773255"/>
            <a:ext cx="1603137" cy="408743"/>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it-IT" sz="1400" b="1" noProof="0" dirty="0">
                <a:latin typeface="Noto Sans" panose="020B0502040504020204" pitchFamily="34" charset="0"/>
                <a:ea typeface="Noto Sans" panose="020B0502040504020204" pitchFamily="34" charset="0"/>
                <a:cs typeface="Noto Sans" panose="020B0502040504020204" pitchFamily="34" charset="0"/>
              </a:rPr>
              <a:t>INPUT</a:t>
            </a:r>
          </a:p>
        </p:txBody>
      </p:sp>
      <p:sp>
        <p:nvSpPr>
          <p:cNvPr id="22" name="Arrow: Chevron 21">
            <a:extLst>
              <a:ext uri="{FF2B5EF4-FFF2-40B4-BE49-F238E27FC236}">
                <a16:creationId xmlns:a16="http://schemas.microsoft.com/office/drawing/2014/main" id="{7F3D64FB-4511-D53A-0F9C-5C9FE304839E}"/>
              </a:ext>
            </a:extLst>
          </p:cNvPr>
          <p:cNvSpPr/>
          <p:nvPr/>
        </p:nvSpPr>
        <p:spPr>
          <a:xfrm>
            <a:off x="7116574" y="1773750"/>
            <a:ext cx="1603137" cy="408743"/>
          </a:xfrm>
          <a:prstGeom prst="chevron">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it-IT" sz="1400" b="1" noProof="0" dirty="0">
                <a:latin typeface="Noto Sans" panose="020B0502040504020204" pitchFamily="34" charset="0"/>
                <a:ea typeface="Noto Sans" panose="020B0502040504020204" pitchFamily="34" charset="0"/>
                <a:cs typeface="Noto Sans" panose="020B0502040504020204" pitchFamily="34" charset="0"/>
              </a:rPr>
              <a:t>OUTPUT</a:t>
            </a:r>
          </a:p>
        </p:txBody>
      </p:sp>
      <p:pic>
        <p:nvPicPr>
          <p:cNvPr id="24" name="Picture 23">
            <a:extLst>
              <a:ext uri="{FF2B5EF4-FFF2-40B4-BE49-F238E27FC236}">
                <a16:creationId xmlns:a16="http://schemas.microsoft.com/office/drawing/2014/main" id="{42E95DFD-8A85-03A8-CA2E-B62F3B8C7246}"/>
              </a:ext>
            </a:extLst>
          </p:cNvPr>
          <p:cNvPicPr>
            <a:picLocks noChangeAspect="1"/>
          </p:cNvPicPr>
          <p:nvPr/>
        </p:nvPicPr>
        <p:blipFill>
          <a:blip r:embed="rId3"/>
          <a:stretch>
            <a:fillRect/>
          </a:stretch>
        </p:blipFill>
        <p:spPr>
          <a:xfrm>
            <a:off x="3701350" y="1060313"/>
            <a:ext cx="1781833" cy="1693411"/>
          </a:xfrm>
          <a:prstGeom prst="rect">
            <a:avLst/>
          </a:prstGeom>
        </p:spPr>
      </p:pic>
    </p:spTree>
    <p:extLst>
      <p:ext uri="{BB962C8B-B14F-4D97-AF65-F5344CB8AC3E}">
        <p14:creationId xmlns:p14="http://schemas.microsoft.com/office/powerpoint/2010/main" val="2649769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4CF55-2C3C-8B2B-F51A-590FEE4EE199}"/>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1703F8E-4F07-4C1C-9688-FB388D309D3A}"/>
              </a:ext>
            </a:extLst>
          </p:cNvPr>
          <p:cNvSpPr/>
          <p:nvPr/>
        </p:nvSpPr>
        <p:spPr>
          <a:xfrm>
            <a:off x="571500" y="465694"/>
            <a:ext cx="4047583"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Concetto chiave: spazio latente</a:t>
            </a:r>
            <a:endParaRPr lang="it-IT" sz="2025" noProof="0" dirty="0"/>
          </a:p>
        </p:txBody>
      </p:sp>
      <p:pic>
        <p:nvPicPr>
          <p:cNvPr id="11" name="Picture 10">
            <a:extLst>
              <a:ext uri="{FF2B5EF4-FFF2-40B4-BE49-F238E27FC236}">
                <a16:creationId xmlns:a16="http://schemas.microsoft.com/office/drawing/2014/main" id="{C03CAF8A-511E-5CD1-8591-B6DE0F3F80E1}"/>
              </a:ext>
            </a:extLst>
          </p:cNvPr>
          <p:cNvPicPr>
            <a:picLocks noChangeAspect="1"/>
          </p:cNvPicPr>
          <p:nvPr/>
        </p:nvPicPr>
        <p:blipFill>
          <a:blip r:embed="rId3"/>
          <a:stretch>
            <a:fillRect/>
          </a:stretch>
        </p:blipFill>
        <p:spPr>
          <a:xfrm>
            <a:off x="678656" y="1197095"/>
            <a:ext cx="2794543" cy="2462439"/>
          </a:xfrm>
          <a:prstGeom prst="rect">
            <a:avLst/>
          </a:prstGeom>
          <a:ln>
            <a:solidFill>
              <a:schemeClr val="tx1"/>
            </a:solidFill>
          </a:ln>
        </p:spPr>
      </p:pic>
      <p:sp>
        <p:nvSpPr>
          <p:cNvPr id="20" name="TextBox 19">
            <a:extLst>
              <a:ext uri="{FF2B5EF4-FFF2-40B4-BE49-F238E27FC236}">
                <a16:creationId xmlns:a16="http://schemas.microsoft.com/office/drawing/2014/main" id="{B755324B-8A21-ADE8-7B6D-3C71691DEC67}"/>
              </a:ext>
            </a:extLst>
          </p:cNvPr>
          <p:cNvSpPr txBox="1"/>
          <p:nvPr/>
        </p:nvSpPr>
        <p:spPr>
          <a:xfrm>
            <a:off x="448070" y="4013329"/>
            <a:ext cx="8189424" cy="892552"/>
          </a:xfrm>
          <a:prstGeom prst="rect">
            <a:avLst/>
          </a:prstGeom>
          <a:noFill/>
        </p:spPr>
        <p:txBody>
          <a:bodyPr wrap="square">
            <a:spAutoFit/>
          </a:bodyPr>
          <a:lstStyle/>
          <a:p>
            <a:endParaRPr lang="it-IT" sz="1300" noProof="0" dirty="0">
              <a:latin typeface="Noto Sans" panose="020B0502040504020204" pitchFamily="34" charset="0"/>
              <a:ea typeface="Noto Sans" panose="020B0502040504020204" pitchFamily="34" charset="0"/>
              <a:cs typeface="Noto Sans" panose="020B0502040504020204" pitchFamily="34" charset="0"/>
            </a:endParaRPr>
          </a:p>
          <a:p>
            <a:r>
              <a:rPr lang="it-IT" sz="1300" noProof="0" dirty="0">
                <a:latin typeface="Noto Sans" panose="020B0502040504020204" pitchFamily="34" charset="0"/>
                <a:ea typeface="Noto Sans" panose="020B0502040504020204" pitchFamily="34" charset="0"/>
                <a:cs typeface="Noto Sans" panose="020B0502040504020204" pitchFamily="34" charset="0"/>
              </a:rPr>
              <a:t>Nell’</a:t>
            </a:r>
            <a:r>
              <a:rPr lang="it-IT" sz="1300" b="1" noProof="0" dirty="0">
                <a:latin typeface="Noto Sans" panose="020B0502040504020204" pitchFamily="34" charset="0"/>
                <a:ea typeface="Noto Sans" panose="020B0502040504020204" pitchFamily="34" charset="0"/>
                <a:cs typeface="Noto Sans" panose="020B0502040504020204" pitchFamily="34" charset="0"/>
              </a:rPr>
              <a:t>autoencoder classico </a:t>
            </a:r>
            <a:r>
              <a:rPr lang="it-IT" sz="1300" noProof="0" dirty="0">
                <a:latin typeface="Noto Sans" panose="020B0502040504020204" pitchFamily="34" charset="0"/>
                <a:ea typeface="Noto Sans" panose="020B0502040504020204" pitchFamily="34" charset="0"/>
                <a:cs typeface="Noto Sans" panose="020B0502040504020204" pitchFamily="34" charset="0"/>
              </a:rPr>
              <a:t>lo spazio latente è </a:t>
            </a:r>
            <a:r>
              <a:rPr lang="it-IT" sz="1300" b="1" noProof="0" dirty="0">
                <a:latin typeface="Noto Sans" panose="020B0502040504020204" pitchFamily="34" charset="0"/>
                <a:ea typeface="Noto Sans" panose="020B0502040504020204" pitchFamily="34" charset="0"/>
                <a:cs typeface="Noto Sans" panose="020B0502040504020204" pitchFamily="34" charset="0"/>
              </a:rPr>
              <a:t>deterministico</a:t>
            </a:r>
            <a:r>
              <a:rPr lang="it-IT" sz="1300" noProof="0" dirty="0">
                <a:latin typeface="Noto Sans" panose="020B0502040504020204" pitchFamily="34" charset="0"/>
                <a:ea typeface="Noto Sans" panose="020B0502040504020204" pitchFamily="34" charset="0"/>
                <a:cs typeface="Noto Sans" panose="020B0502040504020204" pitchFamily="34" charset="0"/>
              </a:rPr>
              <a:t>, ciò vuol dire che prende un input (ad esempio il numero 7 scritto a mano) e lo codifica in un singolo punto fisso nello spazio latente (ad esempio un punto con due coordinate x e y)</a:t>
            </a:r>
          </a:p>
        </p:txBody>
      </p:sp>
      <p:sp>
        <p:nvSpPr>
          <p:cNvPr id="4" name="TextBox 3">
            <a:extLst>
              <a:ext uri="{FF2B5EF4-FFF2-40B4-BE49-F238E27FC236}">
                <a16:creationId xmlns:a16="http://schemas.microsoft.com/office/drawing/2014/main" id="{C7BDCAA5-C463-4E1D-57F2-855361278D42}"/>
              </a:ext>
            </a:extLst>
          </p:cNvPr>
          <p:cNvSpPr txBox="1"/>
          <p:nvPr/>
        </p:nvSpPr>
        <p:spPr>
          <a:xfrm>
            <a:off x="3832622" y="930181"/>
            <a:ext cx="4572000" cy="2693045"/>
          </a:xfrm>
          <a:prstGeom prst="rect">
            <a:avLst/>
          </a:prstGeom>
          <a:noFill/>
        </p:spPr>
        <p:txBody>
          <a:bodyPr wrap="square">
            <a:spAutoFit/>
          </a:bodyPr>
          <a:lstStyle/>
          <a:p>
            <a:pPr>
              <a:buNone/>
            </a:pPr>
            <a:r>
              <a:rPr lang="it-IT" sz="1300" noProof="0" dirty="0">
                <a:effectLst/>
                <a:latin typeface="Noto Sans" panose="020B0502040504020204" pitchFamily="34" charset="0"/>
                <a:ea typeface="Noto Sans" panose="020B0502040504020204" pitchFamily="34" charset="0"/>
                <a:cs typeface="Noto Sans" panose="020B0502040504020204" pitchFamily="34" charset="0"/>
              </a:rPr>
              <a:t>Nello </a:t>
            </a:r>
            <a:r>
              <a:rPr lang="it-IT" sz="1300" b="1" noProof="0" dirty="0">
                <a:effectLst/>
                <a:latin typeface="Noto Sans" panose="020B0502040504020204" pitchFamily="34" charset="0"/>
                <a:ea typeface="Noto Sans" panose="020B0502040504020204" pitchFamily="34" charset="0"/>
                <a:cs typeface="Noto Sans" panose="020B0502040504020204" pitchFamily="34" charset="0"/>
              </a:rPr>
              <a:t>spazio latente </a:t>
            </a:r>
            <a:r>
              <a:rPr lang="it-IT" sz="1300" noProof="0" dirty="0">
                <a:effectLst/>
                <a:latin typeface="Noto Sans" panose="020B0502040504020204" pitchFamily="34" charset="0"/>
                <a:ea typeface="Noto Sans" panose="020B0502040504020204" pitchFamily="34" charset="0"/>
                <a:cs typeface="Noto Sans" panose="020B0502040504020204" pitchFamily="34" charset="0"/>
              </a:rPr>
              <a:t>ogni punto rappresenta una possibile istanza di dati con caratteristiche specifiche.</a:t>
            </a:r>
            <a:br>
              <a:rPr lang="it-IT" sz="1300" noProof="0" dirty="0">
                <a:effectLst/>
                <a:latin typeface="Noto Sans" panose="020B0502040504020204" pitchFamily="34" charset="0"/>
                <a:ea typeface="Noto Sans" panose="020B0502040504020204" pitchFamily="34" charset="0"/>
                <a:cs typeface="Noto Sans" panose="020B0502040504020204" pitchFamily="34" charset="0"/>
              </a:rPr>
            </a:br>
            <a:br>
              <a:rPr lang="it-IT" sz="1300" noProof="0" dirty="0">
                <a:effectLst/>
                <a:latin typeface="Noto Sans" panose="020B0502040504020204" pitchFamily="34" charset="0"/>
                <a:ea typeface="Noto Sans" panose="020B0502040504020204" pitchFamily="34" charset="0"/>
                <a:cs typeface="Noto Sans" panose="020B0502040504020204" pitchFamily="34" charset="0"/>
              </a:rPr>
            </a:br>
            <a:r>
              <a:rPr lang="it-IT" sz="1300" noProof="0" dirty="0">
                <a:effectLst/>
                <a:latin typeface="Noto Sans" panose="020B0502040504020204" pitchFamily="34" charset="0"/>
                <a:ea typeface="Noto Sans" panose="020B0502040504020204" pitchFamily="34" charset="0"/>
                <a:cs typeface="Noto Sans" panose="020B0502040504020204" pitchFamily="34" charset="0"/>
              </a:rPr>
              <a:t>La semplicità sta nel fatto che lo spazio latente ha meno dimensioni rispetto allo spazio originale dei dati.</a:t>
            </a:r>
          </a:p>
          <a:p>
            <a:pPr>
              <a:buNone/>
            </a:pPr>
            <a:endParaRPr lang="it-IT" sz="1300" dirty="0">
              <a:latin typeface="Noto Sans" panose="020B0502040504020204" pitchFamily="34" charset="0"/>
              <a:ea typeface="Noto Sans" panose="020B0502040504020204" pitchFamily="34" charset="0"/>
              <a:cs typeface="Noto Sans" panose="020B0502040504020204" pitchFamily="34" charset="0"/>
            </a:endParaRPr>
          </a:p>
          <a:p>
            <a:pPr>
              <a:buNone/>
            </a:pPr>
            <a:endParaRPr lang="it-IT" sz="1300" noProof="0" dirty="0">
              <a:effectLst/>
              <a:latin typeface="Noto Sans" panose="020B0502040504020204" pitchFamily="34" charset="0"/>
              <a:ea typeface="Noto Sans" panose="020B0502040504020204" pitchFamily="34" charset="0"/>
              <a:cs typeface="Noto Sans" panose="020B0502040504020204" pitchFamily="34" charset="0"/>
            </a:endParaRPr>
          </a:p>
          <a:p>
            <a:pPr>
              <a:buNone/>
            </a:pPr>
            <a:r>
              <a:rPr lang="it-IT" sz="1300" i="1" noProof="0" dirty="0">
                <a:effectLst/>
                <a:latin typeface="Noto Sans" panose="020B0502040504020204" pitchFamily="34" charset="0"/>
                <a:ea typeface="Noto Sans" panose="020B0502040504020204" pitchFamily="34" charset="0"/>
                <a:cs typeface="Noto Sans" panose="020B0502040504020204" pitchFamily="34" charset="0"/>
              </a:rPr>
              <a:t>Ad esempio: un’immagine composta da milioni di pixel che viene convertita in un punto all’interno di uno spazio con due sole dimensioni: x, y.</a:t>
            </a:r>
            <a:br>
              <a:rPr lang="it-IT" sz="1300" noProof="0" dirty="0">
                <a:effectLst/>
                <a:latin typeface="Noto Sans" panose="020B0502040504020204" pitchFamily="34" charset="0"/>
                <a:ea typeface="Noto Sans" panose="020B0502040504020204" pitchFamily="34" charset="0"/>
                <a:cs typeface="Noto Sans" panose="020B0502040504020204" pitchFamily="34" charset="0"/>
              </a:rPr>
            </a:br>
            <a:br>
              <a:rPr lang="it-IT" sz="1300" noProof="0" dirty="0">
                <a:effectLst/>
                <a:latin typeface="Noto Sans" panose="020B0502040504020204" pitchFamily="34" charset="0"/>
                <a:ea typeface="Noto Sans" panose="020B0502040504020204" pitchFamily="34" charset="0"/>
                <a:cs typeface="Noto Sans" panose="020B0502040504020204" pitchFamily="34" charset="0"/>
              </a:rPr>
            </a:br>
            <a:r>
              <a:rPr lang="it-IT" sz="1300" b="1" i="1" noProof="0" dirty="0">
                <a:effectLst/>
                <a:latin typeface="Noto Sans" panose="020B0502040504020204" pitchFamily="34" charset="0"/>
                <a:ea typeface="Noto Sans" panose="020B0502040504020204" pitchFamily="34" charset="0"/>
                <a:cs typeface="Noto Sans" panose="020B0502040504020204" pitchFamily="34" charset="0"/>
              </a:rPr>
              <a:t>Proprietà semantiche:</a:t>
            </a:r>
            <a:r>
              <a:rPr lang="it-IT" sz="1300" noProof="0" dirty="0">
                <a:effectLst/>
                <a:latin typeface="Noto Sans" panose="020B0502040504020204" pitchFamily="34" charset="0"/>
                <a:ea typeface="Noto Sans" panose="020B0502040504020204" pitchFamily="34" charset="0"/>
                <a:cs typeface="Noto Sans" panose="020B0502040504020204" pitchFamily="34" charset="0"/>
              </a:rPr>
              <a:t> punti vicini nello spazio latente corrispondono a dati con caratteristiche simili.</a:t>
            </a:r>
          </a:p>
        </p:txBody>
      </p:sp>
    </p:spTree>
    <p:extLst>
      <p:ext uri="{BB962C8B-B14F-4D97-AF65-F5344CB8AC3E}">
        <p14:creationId xmlns:p14="http://schemas.microsoft.com/office/powerpoint/2010/main" val="2206896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3" name="Text 0"/>
          <p:cNvSpPr/>
          <p:nvPr/>
        </p:nvSpPr>
        <p:spPr>
          <a:xfrm>
            <a:off x="571500" y="465694"/>
            <a:ext cx="7599837" cy="311624"/>
          </a:xfrm>
          <a:prstGeom prst="rect">
            <a:avLst/>
          </a:prstGeom>
          <a:noFill/>
          <a:ln/>
        </p:spPr>
        <p:txBody>
          <a:bodyPr wrap="none" lIns="0" tIns="0" rIns="0" bIns="0" rtlCol="0" anchor="ctr">
            <a:spAutoFit/>
          </a:bodyPr>
          <a:lstStyle/>
          <a:p>
            <a:r>
              <a:rPr lang="it-IT" sz="2025" b="1" noProof="0" dirty="0">
                <a:solidFill>
                  <a:srgbClr val="000000"/>
                </a:solidFill>
                <a:latin typeface="Noto Sans" pitchFamily="34" charset="0"/>
                <a:ea typeface="Noto Sans" pitchFamily="34" charset="-122"/>
                <a:cs typeface="Noto Sans" pitchFamily="34" charset="-120"/>
              </a:rPr>
              <a:t>Dal semplice autoencoder al Varational Autoencoder (VAE)</a:t>
            </a:r>
          </a:p>
        </p:txBody>
      </p:sp>
      <p:sp>
        <p:nvSpPr>
          <p:cNvPr id="2" name="Rectangle 1">
            <a:extLst>
              <a:ext uri="{FF2B5EF4-FFF2-40B4-BE49-F238E27FC236}">
                <a16:creationId xmlns:a16="http://schemas.microsoft.com/office/drawing/2014/main" id="{8D905A18-BE13-DDE9-1D25-9E4DF5373527}"/>
              </a:ext>
            </a:extLst>
          </p:cNvPr>
          <p:cNvSpPr/>
          <p:nvPr/>
        </p:nvSpPr>
        <p:spPr>
          <a:xfrm>
            <a:off x="582252" y="1444666"/>
            <a:ext cx="3187701" cy="47148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300" b="1" noProof="0" dirty="0">
                <a:latin typeface="Noto Sans" panose="020B0502040504020204" pitchFamily="34" charset="0"/>
                <a:ea typeface="Noto Sans" panose="020B0502040504020204" pitchFamily="34" charset="0"/>
                <a:cs typeface="Noto Sans" panose="020B0502040504020204" pitchFamily="34" charset="0"/>
              </a:rPr>
              <a:t>AUTOENCODER</a:t>
            </a:r>
          </a:p>
          <a:p>
            <a:pPr algn="ctr"/>
            <a:r>
              <a:rPr lang="it-IT" sz="1300" b="1" noProof="0" dirty="0">
                <a:latin typeface="Noto Sans" panose="020B0502040504020204" pitchFamily="34" charset="0"/>
                <a:ea typeface="Noto Sans" panose="020B0502040504020204" pitchFamily="34" charset="0"/>
                <a:cs typeface="Noto Sans" panose="020B0502040504020204" pitchFamily="34" charset="0"/>
              </a:rPr>
              <a:t>TRADIZIONALE</a:t>
            </a:r>
          </a:p>
        </p:txBody>
      </p:sp>
      <p:sp>
        <p:nvSpPr>
          <p:cNvPr id="12" name="Rectangle 11">
            <a:extLst>
              <a:ext uri="{FF2B5EF4-FFF2-40B4-BE49-F238E27FC236}">
                <a16:creationId xmlns:a16="http://schemas.microsoft.com/office/drawing/2014/main" id="{D41D08DF-9A7C-7974-39DF-64A52AF0719A}"/>
              </a:ext>
            </a:extLst>
          </p:cNvPr>
          <p:cNvSpPr/>
          <p:nvPr/>
        </p:nvSpPr>
        <p:spPr>
          <a:xfrm>
            <a:off x="582252" y="1988177"/>
            <a:ext cx="3187701" cy="860821"/>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it-IT" sz="1300" noProof="0" dirty="0">
                <a:latin typeface="Noto Sans" panose="020B0502040504020204" pitchFamily="34" charset="0"/>
                <a:ea typeface="Noto Sans" panose="020B0502040504020204" pitchFamily="34" charset="0"/>
                <a:cs typeface="Noto Sans" panose="020B0502040504020204" pitchFamily="34" charset="0"/>
              </a:rPr>
              <a:t>Mappa ogni input in un </a:t>
            </a:r>
            <a:r>
              <a:rPr lang="it-IT" sz="1300" b="1" noProof="0" dirty="0">
                <a:latin typeface="Noto Sans" panose="020B0502040504020204" pitchFamily="34" charset="0"/>
                <a:ea typeface="Noto Sans" panose="020B0502040504020204" pitchFamily="34" charset="0"/>
                <a:cs typeface="Noto Sans" panose="020B0502040504020204" pitchFamily="34" charset="0"/>
              </a:rPr>
              <a:t>punto specifico</a:t>
            </a:r>
            <a:r>
              <a:rPr lang="it-IT" sz="1300" noProof="0" dirty="0">
                <a:latin typeface="Noto Sans" panose="020B0502040504020204" pitchFamily="34" charset="0"/>
                <a:ea typeface="Noto Sans" panose="020B0502040504020204" pitchFamily="34" charset="0"/>
                <a:cs typeface="Noto Sans" panose="020B0502040504020204" pitchFamily="34" charset="0"/>
              </a:rPr>
              <a:t> dello spazio latente</a:t>
            </a:r>
          </a:p>
        </p:txBody>
      </p:sp>
      <p:sp>
        <p:nvSpPr>
          <p:cNvPr id="14" name="Rectangle 13">
            <a:extLst>
              <a:ext uri="{FF2B5EF4-FFF2-40B4-BE49-F238E27FC236}">
                <a16:creationId xmlns:a16="http://schemas.microsoft.com/office/drawing/2014/main" id="{06A788A0-4E95-DA10-DA6C-D6732C81C9F3}"/>
              </a:ext>
            </a:extLst>
          </p:cNvPr>
          <p:cNvSpPr/>
          <p:nvPr/>
        </p:nvSpPr>
        <p:spPr>
          <a:xfrm>
            <a:off x="5287433" y="1444666"/>
            <a:ext cx="3187701" cy="471487"/>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300" b="1" noProof="0" dirty="0">
                <a:latin typeface="Noto Sans" panose="020B0502040504020204" pitchFamily="34" charset="0"/>
                <a:ea typeface="Noto Sans" panose="020B0502040504020204" pitchFamily="34" charset="0"/>
                <a:cs typeface="Noto Sans" panose="020B0502040504020204" pitchFamily="34" charset="0"/>
              </a:rPr>
              <a:t>VARATIONAL</a:t>
            </a:r>
          </a:p>
          <a:p>
            <a:pPr algn="ctr"/>
            <a:r>
              <a:rPr lang="it-IT" sz="1300" b="1" noProof="0" dirty="0">
                <a:latin typeface="Noto Sans" panose="020B0502040504020204" pitchFamily="34" charset="0"/>
                <a:ea typeface="Noto Sans" panose="020B0502040504020204" pitchFamily="34" charset="0"/>
                <a:cs typeface="Noto Sans" panose="020B0502040504020204" pitchFamily="34" charset="0"/>
              </a:rPr>
              <a:t>AUTOENCODER</a:t>
            </a:r>
          </a:p>
        </p:txBody>
      </p:sp>
      <p:sp>
        <p:nvSpPr>
          <p:cNvPr id="15" name="Rectangle 14">
            <a:extLst>
              <a:ext uri="{FF2B5EF4-FFF2-40B4-BE49-F238E27FC236}">
                <a16:creationId xmlns:a16="http://schemas.microsoft.com/office/drawing/2014/main" id="{C560A06B-4E37-E297-DABB-FEE94EB8D228}"/>
              </a:ext>
            </a:extLst>
          </p:cNvPr>
          <p:cNvSpPr/>
          <p:nvPr/>
        </p:nvSpPr>
        <p:spPr>
          <a:xfrm>
            <a:off x="5287433" y="1988176"/>
            <a:ext cx="3187701" cy="860823"/>
          </a:xfrm>
          <a:prstGeom prst="rect">
            <a:avLst/>
          </a:prstGeom>
          <a:ln>
            <a:solidFill>
              <a:schemeClr val="accent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r>
              <a:rPr lang="it-IT" sz="1300" noProof="0" dirty="0">
                <a:latin typeface="Noto Sans" panose="020B0502040504020204" pitchFamily="34" charset="0"/>
                <a:ea typeface="Noto Sans" panose="020B0502040504020204" pitchFamily="34" charset="0"/>
                <a:cs typeface="Noto Sans" panose="020B0502040504020204" pitchFamily="34" charset="0"/>
              </a:rPr>
              <a:t>Mappa ogni input in una </a:t>
            </a:r>
          </a:p>
          <a:p>
            <a:pPr algn="ctr"/>
            <a:r>
              <a:rPr lang="it-IT" sz="1300" b="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distribuzione di probabilità (μ, σ) </a:t>
            </a:r>
          </a:p>
          <a:p>
            <a:pPr algn="ctr"/>
            <a:r>
              <a:rPr lang="it-IT" sz="1300" noProof="0" dirty="0">
                <a:latin typeface="Noto Sans" panose="020B0502040504020204" pitchFamily="34" charset="0"/>
                <a:ea typeface="Noto Sans" panose="020B0502040504020204" pitchFamily="34" charset="0"/>
                <a:cs typeface="Noto Sans" panose="020B0502040504020204" pitchFamily="34" charset="0"/>
              </a:rPr>
              <a:t>nello spazio latente</a:t>
            </a:r>
          </a:p>
        </p:txBody>
      </p:sp>
      <p:cxnSp>
        <p:nvCxnSpPr>
          <p:cNvPr id="17" name="Straight Arrow Connector 16">
            <a:extLst>
              <a:ext uri="{FF2B5EF4-FFF2-40B4-BE49-F238E27FC236}">
                <a16:creationId xmlns:a16="http://schemas.microsoft.com/office/drawing/2014/main" id="{5E5716E8-21C2-1109-C540-42FF9B32E037}"/>
              </a:ext>
            </a:extLst>
          </p:cNvPr>
          <p:cNvCxnSpPr>
            <a:cxnSpLocks/>
          </p:cNvCxnSpPr>
          <p:nvPr/>
        </p:nvCxnSpPr>
        <p:spPr>
          <a:xfrm>
            <a:off x="3829219" y="2246253"/>
            <a:ext cx="1365082" cy="0"/>
          </a:xfrm>
          <a:prstGeom prst="straightConnector1">
            <a:avLst/>
          </a:prstGeom>
          <a:ln>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2427D04-64B2-52D7-EA8B-8A01D17D64D1}"/>
              </a:ext>
            </a:extLst>
          </p:cNvPr>
          <p:cNvSpPr txBox="1"/>
          <p:nvPr/>
        </p:nvSpPr>
        <p:spPr>
          <a:xfrm>
            <a:off x="3539284" y="1741955"/>
            <a:ext cx="1978819" cy="492443"/>
          </a:xfrm>
          <a:prstGeom prst="rect">
            <a:avLst/>
          </a:prstGeom>
          <a:noFill/>
        </p:spPr>
        <p:txBody>
          <a:bodyPr wrap="square" rtlCol="0">
            <a:spAutoFit/>
          </a:bodyPr>
          <a:lstStyle/>
          <a:p>
            <a:pPr algn="ctr"/>
            <a:r>
              <a:rPr lang="it-IT" sz="1300" b="1" i="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approccio</a:t>
            </a:r>
          </a:p>
          <a:p>
            <a:pPr algn="ctr"/>
            <a:r>
              <a:rPr lang="it-IT" sz="1300" b="1" i="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probabilistico</a:t>
            </a:r>
          </a:p>
        </p:txBody>
      </p:sp>
      <p:sp>
        <p:nvSpPr>
          <p:cNvPr id="24" name="TextBox 23">
            <a:extLst>
              <a:ext uri="{FF2B5EF4-FFF2-40B4-BE49-F238E27FC236}">
                <a16:creationId xmlns:a16="http://schemas.microsoft.com/office/drawing/2014/main" id="{CF1ED45B-44D4-811A-266A-B70B89AF54C4}"/>
              </a:ext>
            </a:extLst>
          </p:cNvPr>
          <p:cNvSpPr txBox="1"/>
          <p:nvPr/>
        </p:nvSpPr>
        <p:spPr>
          <a:xfrm>
            <a:off x="982806" y="3985309"/>
            <a:ext cx="3522688" cy="692497"/>
          </a:xfrm>
          <a:prstGeom prst="rect">
            <a:avLst/>
          </a:prstGeom>
          <a:noFill/>
        </p:spPr>
        <p:txBody>
          <a:bodyPr wrap="square" rtlCol="0">
            <a:spAutoFit/>
          </a:bodyPr>
          <a:lstStyle/>
          <a:p>
            <a:pPr algn="ctr"/>
            <a:r>
              <a:rPr lang="it-IT" sz="1300" b="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Media</a:t>
            </a:r>
          </a:p>
          <a:p>
            <a:pPr algn="ctr"/>
            <a:r>
              <a:rPr lang="it-IT" sz="1300" i="1" noProof="0" dirty="0">
                <a:latin typeface="Noto Sans" panose="020B0502040504020204" pitchFamily="34" charset="0"/>
                <a:ea typeface="Noto Sans" panose="020B0502040504020204" pitchFamily="34" charset="0"/>
                <a:cs typeface="Noto Sans" panose="020B0502040504020204" pitchFamily="34" charset="0"/>
              </a:rPr>
              <a:t>indica dove dovrebbe</a:t>
            </a:r>
          </a:p>
          <a:p>
            <a:pPr algn="ctr"/>
            <a:r>
              <a:rPr lang="it-IT" sz="1300" i="1" noProof="0" dirty="0">
                <a:latin typeface="Noto Sans" panose="020B0502040504020204" pitchFamily="34" charset="0"/>
                <a:ea typeface="Noto Sans" panose="020B0502040504020204" pitchFamily="34" charset="0"/>
                <a:cs typeface="Noto Sans" panose="020B0502040504020204" pitchFamily="34" charset="0"/>
              </a:rPr>
              <a:t>essere il punto</a:t>
            </a:r>
          </a:p>
        </p:txBody>
      </p:sp>
      <p:sp>
        <p:nvSpPr>
          <p:cNvPr id="25" name="TextBox 24">
            <a:extLst>
              <a:ext uri="{FF2B5EF4-FFF2-40B4-BE49-F238E27FC236}">
                <a16:creationId xmlns:a16="http://schemas.microsoft.com/office/drawing/2014/main" id="{993E54F0-E9E0-4C53-E082-61E09DC54624}"/>
              </a:ext>
            </a:extLst>
          </p:cNvPr>
          <p:cNvSpPr txBox="1"/>
          <p:nvPr/>
        </p:nvSpPr>
        <p:spPr>
          <a:xfrm>
            <a:off x="5706533" y="3985308"/>
            <a:ext cx="2092433" cy="692497"/>
          </a:xfrm>
          <a:prstGeom prst="rect">
            <a:avLst/>
          </a:prstGeom>
          <a:noFill/>
        </p:spPr>
        <p:txBody>
          <a:bodyPr wrap="square" rtlCol="0">
            <a:spAutoFit/>
          </a:bodyPr>
          <a:lstStyle/>
          <a:p>
            <a:pPr algn="ctr"/>
            <a:r>
              <a:rPr lang="it-IT" sz="1300" b="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Deviazione standard</a:t>
            </a:r>
          </a:p>
          <a:p>
            <a:pPr algn="ctr"/>
            <a:r>
              <a:rPr lang="it-IT" sz="1300" i="1" noProof="0" dirty="0">
                <a:latin typeface="Noto Sans" panose="020B0502040504020204" pitchFamily="34" charset="0"/>
                <a:ea typeface="Noto Sans" panose="020B0502040504020204" pitchFamily="34" charset="0"/>
                <a:cs typeface="Noto Sans" panose="020B0502040504020204" pitchFamily="34" charset="0"/>
              </a:rPr>
              <a:t>indica quanto è incerta la posizione del punto</a:t>
            </a:r>
          </a:p>
        </p:txBody>
      </p:sp>
      <p:sp>
        <p:nvSpPr>
          <p:cNvPr id="68" name="TextBox 67">
            <a:extLst>
              <a:ext uri="{FF2B5EF4-FFF2-40B4-BE49-F238E27FC236}">
                <a16:creationId xmlns:a16="http://schemas.microsoft.com/office/drawing/2014/main" id="{B6099819-673E-0033-B043-C5A0CB033099}"/>
              </a:ext>
            </a:extLst>
          </p:cNvPr>
          <p:cNvSpPr txBox="1"/>
          <p:nvPr/>
        </p:nvSpPr>
        <p:spPr>
          <a:xfrm>
            <a:off x="3966633" y="3238098"/>
            <a:ext cx="1739900" cy="584775"/>
          </a:xfrm>
          <a:prstGeom prst="rect">
            <a:avLst/>
          </a:prstGeom>
          <a:noFill/>
        </p:spPr>
        <p:txBody>
          <a:bodyPr wrap="square">
            <a:spAutoFit/>
          </a:bodyPr>
          <a:lstStyle/>
          <a:p>
            <a:r>
              <a:rPr lang="it-IT" sz="3200" b="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(μ, σ) </a:t>
            </a:r>
            <a:endParaRPr lang="it-IT" sz="3200" noProof="0" dirty="0">
              <a:solidFill>
                <a:schemeClr val="accent1">
                  <a:lumMod val="75000"/>
                </a:schemeClr>
              </a:solidFill>
            </a:endParaRPr>
          </a:p>
        </p:txBody>
      </p:sp>
      <p:cxnSp>
        <p:nvCxnSpPr>
          <p:cNvPr id="74" name="Connector: Elbow 73">
            <a:extLst>
              <a:ext uri="{FF2B5EF4-FFF2-40B4-BE49-F238E27FC236}">
                <a16:creationId xmlns:a16="http://schemas.microsoft.com/office/drawing/2014/main" id="{32DC5F02-A327-307C-371F-16252EA92784}"/>
              </a:ext>
            </a:extLst>
          </p:cNvPr>
          <p:cNvCxnSpPr>
            <a:cxnSpLocks/>
            <a:stCxn id="68" idx="2"/>
            <a:endCxn id="25" idx="1"/>
          </p:cNvCxnSpPr>
          <p:nvPr/>
        </p:nvCxnSpPr>
        <p:spPr>
          <a:xfrm rot="16200000" flipH="1">
            <a:off x="5017216" y="3642240"/>
            <a:ext cx="508684" cy="869950"/>
          </a:xfrm>
          <a:prstGeom prst="bentConnector2">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344FBAD5-CBE4-6DE4-4F59-2CF96CF1A013}"/>
              </a:ext>
            </a:extLst>
          </p:cNvPr>
          <p:cNvCxnSpPr>
            <a:cxnSpLocks/>
          </p:cNvCxnSpPr>
          <p:nvPr/>
        </p:nvCxnSpPr>
        <p:spPr>
          <a:xfrm rot="10800000" flipV="1">
            <a:off x="3568761" y="3822873"/>
            <a:ext cx="832848" cy="508684"/>
          </a:xfrm>
          <a:prstGeom prst="bentConnector3">
            <a:avLst>
              <a:gd name="adj1" fmla="val 1852"/>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44F4E-66EC-3294-A914-270F24694AE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A5C4CD6-87D5-5551-6B07-150854FA41D0}"/>
              </a:ext>
            </a:extLst>
          </p:cNvPr>
          <p:cNvSpPr/>
          <p:nvPr/>
        </p:nvSpPr>
        <p:spPr>
          <a:xfrm>
            <a:off x="571500" y="465694"/>
            <a:ext cx="5911875"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VAE: Perchè l’approccio probabilistico è utile?</a:t>
            </a:r>
            <a:endParaRPr lang="it-IT" sz="2025" noProof="0" dirty="0"/>
          </a:p>
        </p:txBody>
      </p:sp>
      <p:sp>
        <p:nvSpPr>
          <p:cNvPr id="66" name="Rectangle 65">
            <a:extLst>
              <a:ext uri="{FF2B5EF4-FFF2-40B4-BE49-F238E27FC236}">
                <a16:creationId xmlns:a16="http://schemas.microsoft.com/office/drawing/2014/main" id="{B4BC89BD-83A4-DC78-A5C2-188322310940}"/>
              </a:ext>
            </a:extLst>
          </p:cNvPr>
          <p:cNvSpPr/>
          <p:nvPr/>
        </p:nvSpPr>
        <p:spPr>
          <a:xfrm>
            <a:off x="571500" y="1837418"/>
            <a:ext cx="4682552" cy="2128232"/>
          </a:xfrm>
          <a:prstGeom prst="rect">
            <a:avLst/>
          </a:prstGeom>
          <a:ln>
            <a:noFill/>
            <a:prstDash val="lgDash"/>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ü"/>
            </a:pPr>
            <a:r>
              <a:rPr lang="it-IT" sz="2000" noProof="0" dirty="0"/>
              <a:t>Permette di avere uno </a:t>
            </a:r>
            <a:r>
              <a:rPr lang="it-IT" sz="2000" b="1" i="1" noProof="0" dirty="0"/>
              <a:t>spazio latente continuo </a:t>
            </a:r>
            <a:br>
              <a:rPr lang="it-IT" sz="2000" b="1" i="1" noProof="0" dirty="0"/>
            </a:br>
            <a:r>
              <a:rPr lang="it-IT" sz="2000" i="1" noProof="0" dirty="0"/>
              <a:t>Puoi muoverti all’interno dello spazio senza “buchi” o zone vuote.</a:t>
            </a:r>
          </a:p>
          <a:p>
            <a:pPr marL="285750" indent="-285750">
              <a:buFont typeface="Wingdings" panose="05000000000000000000" pitchFamily="2" charset="2"/>
              <a:buChar char="ü"/>
            </a:pPr>
            <a:endParaRPr lang="it-IT" sz="2000" noProof="0" dirty="0"/>
          </a:p>
          <a:p>
            <a:pPr marL="285750" indent="-285750">
              <a:buFont typeface="Wingdings" panose="05000000000000000000" pitchFamily="2" charset="2"/>
              <a:buChar char="ü"/>
            </a:pPr>
            <a:endParaRPr lang="it-IT" sz="2000" noProof="0" dirty="0"/>
          </a:p>
          <a:p>
            <a:pPr marL="285750" indent="-285750">
              <a:buFont typeface="Wingdings" panose="05000000000000000000" pitchFamily="2" charset="2"/>
              <a:buChar char="ü"/>
            </a:pPr>
            <a:r>
              <a:rPr lang="it-IT" sz="2000" noProof="0" dirty="0"/>
              <a:t>Introduce </a:t>
            </a:r>
            <a:r>
              <a:rPr lang="it-IT" sz="2000" b="1" i="1" noProof="0" dirty="0"/>
              <a:t>variazione</a:t>
            </a:r>
            <a:r>
              <a:rPr lang="it-IT" sz="2000" noProof="0" dirty="0"/>
              <a:t> </a:t>
            </a:r>
            <a:br>
              <a:rPr lang="it-IT" sz="2000" noProof="0" dirty="0"/>
            </a:br>
            <a:r>
              <a:rPr lang="it-IT" sz="2000" i="1" noProof="0" dirty="0"/>
              <a:t>Lo stesso input può generare output leggermente diversi, ottimo per la generazione di dati.</a:t>
            </a:r>
          </a:p>
        </p:txBody>
      </p:sp>
      <p:pic>
        <p:nvPicPr>
          <p:cNvPr id="5" name="Immagine 4">
            <a:extLst>
              <a:ext uri="{FF2B5EF4-FFF2-40B4-BE49-F238E27FC236}">
                <a16:creationId xmlns:a16="http://schemas.microsoft.com/office/drawing/2014/main" id="{3E7ED347-5CE1-E980-FCE2-3F5B1564E7E3}"/>
              </a:ext>
            </a:extLst>
          </p:cNvPr>
          <p:cNvPicPr>
            <a:picLocks noChangeAspect="1"/>
          </p:cNvPicPr>
          <p:nvPr/>
        </p:nvPicPr>
        <p:blipFill>
          <a:blip r:embed="rId3"/>
          <a:stretch>
            <a:fillRect/>
          </a:stretch>
        </p:blipFill>
        <p:spPr>
          <a:xfrm>
            <a:off x="4985321" y="1868182"/>
            <a:ext cx="3587179" cy="1879359"/>
          </a:xfrm>
          <a:prstGeom prst="rect">
            <a:avLst/>
          </a:prstGeom>
        </p:spPr>
      </p:pic>
    </p:spTree>
    <p:extLst>
      <p:ext uri="{BB962C8B-B14F-4D97-AF65-F5344CB8AC3E}">
        <p14:creationId xmlns:p14="http://schemas.microsoft.com/office/powerpoint/2010/main" val="254926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7E949-6D91-F24E-7416-E86FE86E86B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BBF488E-6AF8-EF4E-73BF-7E69DC8DC991}"/>
              </a:ext>
            </a:extLst>
          </p:cNvPr>
          <p:cNvSpPr/>
          <p:nvPr/>
        </p:nvSpPr>
        <p:spPr>
          <a:xfrm>
            <a:off x="571500" y="465694"/>
            <a:ext cx="3763851"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La funzione obiettivo del VAE</a:t>
            </a:r>
            <a:endParaRPr lang="it-IT" sz="2025" noProof="0" dirty="0"/>
          </a:p>
        </p:txBody>
      </p:sp>
      <p:sp>
        <p:nvSpPr>
          <p:cNvPr id="2" name="TextBox 1">
            <a:extLst>
              <a:ext uri="{FF2B5EF4-FFF2-40B4-BE49-F238E27FC236}">
                <a16:creationId xmlns:a16="http://schemas.microsoft.com/office/drawing/2014/main" id="{2AF8F2B6-6CBA-C649-6C67-E8E485DCAF0A}"/>
              </a:ext>
            </a:extLst>
          </p:cNvPr>
          <p:cNvSpPr txBox="1"/>
          <p:nvPr/>
        </p:nvSpPr>
        <p:spPr>
          <a:xfrm>
            <a:off x="4783768" y="2049558"/>
            <a:ext cx="3663888" cy="400110"/>
          </a:xfrm>
          <a:prstGeom prst="rect">
            <a:avLst/>
          </a:prstGeom>
          <a:solidFill>
            <a:schemeClr val="accent5">
              <a:lumMod val="20000"/>
              <a:lumOff val="80000"/>
            </a:schemeClr>
          </a:solidFill>
          <a:ln>
            <a:solidFill>
              <a:schemeClr val="accent1"/>
            </a:solidFill>
          </a:ln>
        </p:spPr>
        <p:txBody>
          <a:bodyPr wrap="none" rtlCol="0">
            <a:spAutoFit/>
          </a:bodyPr>
          <a:lstStyle/>
          <a:p>
            <a:r>
              <a:rPr lang="it-IT" sz="2000" i="1" noProof="0" dirty="0">
                <a:latin typeface="Times New Roman" panose="02020603050405020304" pitchFamily="18" charset="0"/>
                <a:cs typeface="Times New Roman" panose="02020603050405020304" pitchFamily="18" charset="0"/>
              </a:rPr>
              <a:t>L</a:t>
            </a:r>
            <a:r>
              <a:rPr lang="it-IT" sz="2000" i="1" baseline="-25000" noProof="0" dirty="0">
                <a:latin typeface="Times New Roman" panose="02020603050405020304" pitchFamily="18" charset="0"/>
                <a:cs typeface="Times New Roman" panose="02020603050405020304" pitchFamily="18" charset="0"/>
              </a:rPr>
              <a:t>VAE</a:t>
            </a:r>
            <a:r>
              <a:rPr lang="it-IT" sz="2000" i="1" noProof="0" dirty="0">
                <a:latin typeface="Times New Roman" panose="02020603050405020304" pitchFamily="18" charset="0"/>
                <a:cs typeface="Times New Roman" panose="02020603050405020304" pitchFamily="18" charset="0"/>
              </a:rPr>
              <a:t> = L </a:t>
            </a:r>
            <a:r>
              <a:rPr lang="it-IT" sz="2000" i="1" baseline="-25000" noProof="0" dirty="0">
                <a:latin typeface="Times New Roman" panose="02020603050405020304" pitchFamily="18" charset="0"/>
                <a:cs typeface="Times New Roman" panose="02020603050405020304" pitchFamily="18" charset="0"/>
              </a:rPr>
              <a:t>ricostruzione</a:t>
            </a:r>
            <a:r>
              <a:rPr lang="it-IT" sz="2000" i="1" noProof="0" dirty="0">
                <a:latin typeface="Times New Roman" panose="02020603050405020304" pitchFamily="18" charset="0"/>
                <a:cs typeface="Times New Roman" panose="02020603050405020304" pitchFamily="18" charset="0"/>
              </a:rPr>
              <a:t> + L </a:t>
            </a:r>
            <a:r>
              <a:rPr lang="it-IT" sz="2000" i="1" baseline="-25000" noProof="0" dirty="0">
                <a:latin typeface="Times New Roman" panose="02020603050405020304" pitchFamily="18" charset="0"/>
                <a:cs typeface="Times New Roman" panose="02020603050405020304" pitchFamily="18" charset="0"/>
              </a:rPr>
              <a:t>regolarizzazione</a:t>
            </a:r>
          </a:p>
        </p:txBody>
      </p:sp>
      <p:sp>
        <p:nvSpPr>
          <p:cNvPr id="4" name="Rectangle 3">
            <a:extLst>
              <a:ext uri="{FF2B5EF4-FFF2-40B4-BE49-F238E27FC236}">
                <a16:creationId xmlns:a16="http://schemas.microsoft.com/office/drawing/2014/main" id="{D21CE68B-478F-E365-1136-E1BA81890FD3}"/>
              </a:ext>
            </a:extLst>
          </p:cNvPr>
          <p:cNvSpPr/>
          <p:nvPr/>
        </p:nvSpPr>
        <p:spPr>
          <a:xfrm>
            <a:off x="728820" y="989818"/>
            <a:ext cx="7686359" cy="36103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it-IT" sz="1100" noProof="0" dirty="0">
                <a:latin typeface="Noto Sans" panose="020B0502040504020204" pitchFamily="34" charset="0"/>
                <a:ea typeface="Noto Sans" panose="020B0502040504020204" pitchFamily="34" charset="0"/>
                <a:cs typeface="Noto Sans" panose="020B0502040504020204" pitchFamily="34" charset="0"/>
              </a:rPr>
              <a:t>       La funzione obiettivo è quella funzione che va </a:t>
            </a:r>
            <a:r>
              <a:rPr lang="it-IT" sz="1100" b="1" noProof="0" dirty="0">
                <a:latin typeface="Noto Sans" panose="020B0502040504020204" pitchFamily="34" charset="0"/>
                <a:ea typeface="Noto Sans" panose="020B0502040504020204" pitchFamily="34" charset="0"/>
                <a:cs typeface="Noto Sans" panose="020B0502040504020204" pitchFamily="34" charset="0"/>
              </a:rPr>
              <a:t>massimizzata o minimizzata</a:t>
            </a:r>
            <a:r>
              <a:rPr lang="it-IT" sz="1100" noProof="0" dirty="0">
                <a:latin typeface="Noto Sans" panose="020B0502040504020204" pitchFamily="34" charset="0"/>
                <a:ea typeface="Noto Sans" panose="020B0502040504020204" pitchFamily="34" charset="0"/>
                <a:cs typeface="Noto Sans" panose="020B0502040504020204" pitchFamily="34" charset="0"/>
              </a:rPr>
              <a:t> in un problema di ottimizzazione.</a:t>
            </a:r>
          </a:p>
        </p:txBody>
      </p:sp>
      <p:pic>
        <p:nvPicPr>
          <p:cNvPr id="8" name="Graphic 7" descr="Information with solid fill">
            <a:extLst>
              <a:ext uri="{FF2B5EF4-FFF2-40B4-BE49-F238E27FC236}">
                <a16:creationId xmlns:a16="http://schemas.microsoft.com/office/drawing/2014/main" id="{F7983C69-FA9A-5AE9-206D-F53C169B2C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991" y="1036529"/>
            <a:ext cx="267614" cy="267614"/>
          </a:xfrm>
          <a:prstGeom prst="rect">
            <a:avLst/>
          </a:prstGeom>
        </p:spPr>
      </p:pic>
      <p:sp>
        <p:nvSpPr>
          <p:cNvPr id="9" name="Rectangle 8">
            <a:extLst>
              <a:ext uri="{FF2B5EF4-FFF2-40B4-BE49-F238E27FC236}">
                <a16:creationId xmlns:a16="http://schemas.microsoft.com/office/drawing/2014/main" id="{3F0EF4A6-3DBB-746B-512B-E4F1B0336107}"/>
              </a:ext>
            </a:extLst>
          </p:cNvPr>
          <p:cNvSpPr/>
          <p:nvPr/>
        </p:nvSpPr>
        <p:spPr>
          <a:xfrm>
            <a:off x="476319" y="1513092"/>
            <a:ext cx="8158344" cy="94639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r>
              <a:rPr lang="it-IT" sz="1200" noProof="0" dirty="0">
                <a:latin typeface="Noto Sans" panose="020B0502040504020204" pitchFamily="34" charset="0"/>
                <a:ea typeface="Noto Sans" panose="020B0502040504020204" pitchFamily="34" charset="0"/>
                <a:cs typeface="Noto Sans" panose="020B0502040504020204" pitchFamily="34" charset="0"/>
              </a:rPr>
              <a:t>Nei VAE la funzione obiettivo che si cerca di </a:t>
            </a:r>
            <a:r>
              <a:rPr lang="it-IT" sz="1200" b="1" noProof="0" dirty="0">
                <a:latin typeface="Noto Sans" panose="020B0502040504020204" pitchFamily="34" charset="0"/>
                <a:ea typeface="Noto Sans" panose="020B0502040504020204" pitchFamily="34" charset="0"/>
                <a:cs typeface="Noto Sans" panose="020B0502040504020204" pitchFamily="34" charset="0"/>
              </a:rPr>
              <a:t>massimizzare </a:t>
            </a:r>
            <a:r>
              <a:rPr lang="it-IT" sz="1200" noProof="0" dirty="0">
                <a:latin typeface="Noto Sans" panose="020B0502040504020204" pitchFamily="34" charset="0"/>
                <a:ea typeface="Noto Sans" panose="020B0502040504020204" pitchFamily="34" charset="0"/>
                <a:cs typeface="Noto Sans" panose="020B0502040504020204" pitchFamily="34" charset="0"/>
              </a:rPr>
              <a:t>durante il training del modello è chiamata </a:t>
            </a:r>
            <a:r>
              <a:rPr lang="it-IT" sz="1200" b="1" noProof="0" dirty="0">
                <a:latin typeface="Noto Sans" panose="020B0502040504020204" pitchFamily="34" charset="0"/>
                <a:ea typeface="Noto Sans" panose="020B0502040504020204" pitchFamily="34" charset="0"/>
                <a:cs typeface="Noto Sans" panose="020B0502040504020204" pitchFamily="34" charset="0"/>
              </a:rPr>
              <a:t>ELBO (Evidence Lower Bound).</a:t>
            </a:r>
          </a:p>
          <a:p>
            <a:endParaRPr lang="it-IT" sz="1200" noProof="0" dirty="0">
              <a:latin typeface="Noto Sans" panose="020B0502040504020204" pitchFamily="34" charset="0"/>
              <a:ea typeface="Noto Sans" panose="020B0502040504020204" pitchFamily="34" charset="0"/>
              <a:cs typeface="Noto Sans" panose="020B0502040504020204" pitchFamily="34" charset="0"/>
            </a:endParaRPr>
          </a:p>
          <a:p>
            <a:r>
              <a:rPr lang="it-IT" sz="1200" noProof="0" dirty="0">
                <a:latin typeface="Noto Sans" panose="020B0502040504020204" pitchFamily="34" charset="0"/>
                <a:ea typeface="Noto Sans" panose="020B0502040504020204" pitchFamily="34" charset="0"/>
                <a:cs typeface="Noto Sans" panose="020B0502040504020204" pitchFamily="34" charset="0"/>
              </a:rPr>
              <a:t>Una versione ‘semplificata’ di questa ELBO è la seguente:</a:t>
            </a:r>
          </a:p>
        </p:txBody>
      </p:sp>
      <p:graphicFrame>
        <p:nvGraphicFramePr>
          <p:cNvPr id="17" name="Table 16">
            <a:extLst>
              <a:ext uri="{FF2B5EF4-FFF2-40B4-BE49-F238E27FC236}">
                <a16:creationId xmlns:a16="http://schemas.microsoft.com/office/drawing/2014/main" id="{270BCD59-548B-5243-D6E6-D3BB4544771E}"/>
              </a:ext>
            </a:extLst>
          </p:cNvPr>
          <p:cNvGraphicFramePr>
            <a:graphicFrameLocks noGrp="1"/>
          </p:cNvGraphicFramePr>
          <p:nvPr>
            <p:extLst>
              <p:ext uri="{D42A27DB-BD31-4B8C-83A1-F6EECF244321}">
                <p14:modId xmlns:p14="http://schemas.microsoft.com/office/powerpoint/2010/main" val="2547815290"/>
              </p:ext>
            </p:extLst>
          </p:nvPr>
        </p:nvGraphicFramePr>
        <p:xfrm>
          <a:off x="571500" y="2677628"/>
          <a:ext cx="8025885" cy="1965960"/>
        </p:xfrm>
        <a:graphic>
          <a:graphicData uri="http://schemas.openxmlformats.org/drawingml/2006/table">
            <a:tbl>
              <a:tblPr firstRow="1" bandRow="1">
                <a:tableStyleId>{5940675A-B579-460E-94D1-54222C63F5DA}</a:tableStyleId>
              </a:tblPr>
              <a:tblGrid>
                <a:gridCol w="913135">
                  <a:extLst>
                    <a:ext uri="{9D8B030D-6E8A-4147-A177-3AD203B41FA5}">
                      <a16:colId xmlns:a16="http://schemas.microsoft.com/office/drawing/2014/main" val="823473065"/>
                    </a:ext>
                  </a:extLst>
                </a:gridCol>
                <a:gridCol w="3682894">
                  <a:extLst>
                    <a:ext uri="{9D8B030D-6E8A-4147-A177-3AD203B41FA5}">
                      <a16:colId xmlns:a16="http://schemas.microsoft.com/office/drawing/2014/main" val="2629338638"/>
                    </a:ext>
                  </a:extLst>
                </a:gridCol>
                <a:gridCol w="3429856">
                  <a:extLst>
                    <a:ext uri="{9D8B030D-6E8A-4147-A177-3AD203B41FA5}">
                      <a16:colId xmlns:a16="http://schemas.microsoft.com/office/drawing/2014/main" val="3730208"/>
                    </a:ext>
                  </a:extLst>
                </a:gridCol>
              </a:tblGrid>
              <a:tr h="227532">
                <a:tc>
                  <a:txBody>
                    <a:bodyPr/>
                    <a:lstStyle/>
                    <a:p>
                      <a:endParaRPr lang="it-IT" sz="1100" b="0" i="0" noProof="0" dirty="0">
                        <a:latin typeface="Noto Sans" panose="020B0502040504020204" pitchFamily="34" charset="0"/>
                        <a:ea typeface="Noto Sans" panose="020B0502040504020204" pitchFamily="34" charset="0"/>
                        <a:cs typeface="Noto Sans" panose="020B0502040504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tcPr>
                </a:tc>
                <a:tc>
                  <a:txBody>
                    <a:bodyPr/>
                    <a:lstStyle/>
                    <a:p>
                      <a:r>
                        <a:rPr lang="it-IT" sz="1100" b="1" i="1" noProof="0" dirty="0">
                          <a:latin typeface="Noto Sans" panose="020B0502040504020204" pitchFamily="34" charset="0"/>
                          <a:ea typeface="Noto Sans" panose="020B0502040504020204" pitchFamily="34" charset="0"/>
                          <a:cs typeface="Noto Sans" panose="020B0502040504020204" pitchFamily="34" charset="0"/>
                        </a:rPr>
                        <a:t>Termine di ricostruzione</a:t>
                      </a:r>
                    </a:p>
                  </a:txBody>
                  <a:tcPr>
                    <a:lnL w="12700" cap="flat" cmpd="sng" algn="ctr">
                      <a:solidFill>
                        <a:schemeClr val="tx1"/>
                      </a:solidFill>
                      <a:prstDash val="solid"/>
                      <a:round/>
                      <a:headEnd type="none" w="med" len="med"/>
                      <a:tailEnd type="none" w="med" len="med"/>
                    </a:lnL>
                  </a:tcPr>
                </a:tc>
                <a:tc>
                  <a:txBody>
                    <a:bodyPr/>
                    <a:lstStyle/>
                    <a:p>
                      <a:r>
                        <a:rPr lang="it-IT" sz="1100" b="1" i="1" noProof="0" dirty="0">
                          <a:latin typeface="Noto Sans" panose="020B0502040504020204" pitchFamily="34" charset="0"/>
                          <a:ea typeface="Noto Sans" panose="020B0502040504020204" pitchFamily="34" charset="0"/>
                          <a:cs typeface="Noto Sans" panose="020B0502040504020204" pitchFamily="34" charset="0"/>
                        </a:rPr>
                        <a:t>Termine di regolarizzazione</a:t>
                      </a:r>
                    </a:p>
                  </a:txBody>
                  <a:tcPr/>
                </a:tc>
                <a:extLst>
                  <a:ext uri="{0D108BD9-81ED-4DB2-BD59-A6C34878D82A}">
                    <a16:rowId xmlns:a16="http://schemas.microsoft.com/office/drawing/2014/main" val="1897340899"/>
                  </a:ext>
                </a:extLst>
              </a:tr>
              <a:tr h="370840">
                <a:tc>
                  <a:txBody>
                    <a:bodyPr/>
                    <a:lstStyle/>
                    <a:p>
                      <a:r>
                        <a:rPr lang="it-IT" sz="1100" b="1" i="1" noProof="0" dirty="0">
                          <a:latin typeface="Noto Sans" panose="020B0502040504020204" pitchFamily="34" charset="0"/>
                          <a:ea typeface="Noto Sans" panose="020B0502040504020204" pitchFamily="34" charset="0"/>
                          <a:cs typeface="Noto Sans" panose="020B0502040504020204" pitchFamily="34" charset="0"/>
                        </a:rPr>
                        <a:t>Cosa misura?</a:t>
                      </a:r>
                    </a:p>
                  </a:txBody>
                  <a:tcPr/>
                </a:tc>
                <a:tc>
                  <a:txBody>
                    <a:bodyPr/>
                    <a:lstStyle/>
                    <a:p>
                      <a:r>
                        <a:rPr lang="it-IT" sz="1100" b="0" i="0" noProof="0" dirty="0">
                          <a:latin typeface="Noto Sans" panose="020B0502040504020204" pitchFamily="34" charset="0"/>
                          <a:ea typeface="Noto Sans" panose="020B0502040504020204" pitchFamily="34" charset="0"/>
                          <a:cs typeface="Noto Sans" panose="020B0502040504020204" pitchFamily="34" charset="0"/>
                        </a:rPr>
                        <a:t>Quanto l’output del decoder è simile all’input originale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100" b="0" i="0" noProof="0" dirty="0">
                          <a:latin typeface="Noto Sans" panose="020B0502040504020204" pitchFamily="34" charset="0"/>
                          <a:ea typeface="Noto Sans" panose="020B0502040504020204" pitchFamily="34" charset="0"/>
                          <a:cs typeface="Noto Sans" panose="020B0502040504020204" pitchFamily="34" charset="0"/>
                        </a:rPr>
                        <a:t>Quanto la distribuzione latente riesce ad avvicinarsi a una distribuzione normale standard</a:t>
                      </a:r>
                    </a:p>
                  </a:txBody>
                  <a:tcPr/>
                </a:tc>
                <a:extLst>
                  <a:ext uri="{0D108BD9-81ED-4DB2-BD59-A6C34878D82A}">
                    <a16:rowId xmlns:a16="http://schemas.microsoft.com/office/drawing/2014/main" val="4159909962"/>
                  </a:ext>
                </a:extLst>
              </a:tr>
              <a:tr h="370840">
                <a:tc>
                  <a:txBody>
                    <a:bodyPr/>
                    <a:lstStyle/>
                    <a:p>
                      <a:r>
                        <a:rPr lang="it-IT" sz="1100" b="1" i="1" noProof="0" dirty="0">
                          <a:latin typeface="Noto Sans" panose="020B0502040504020204" pitchFamily="34" charset="0"/>
                          <a:ea typeface="Noto Sans" panose="020B0502040504020204" pitchFamily="34" charset="0"/>
                          <a:cs typeface="Noto Sans" panose="020B0502040504020204" pitchFamily="34" charset="0"/>
                        </a:rPr>
                        <a:t>Come?</a:t>
                      </a:r>
                    </a:p>
                  </a:txBody>
                  <a:tcPr/>
                </a:tc>
                <a:tc>
                  <a:txBody>
                    <a:bodyPr/>
                    <a:lstStyle/>
                    <a:p>
                      <a:r>
                        <a:rPr lang="it-IT" sz="1100" b="0" i="0" noProof="0" dirty="0">
                          <a:latin typeface="Noto Sans" panose="020B0502040504020204" pitchFamily="34" charset="0"/>
                          <a:ea typeface="Noto Sans" panose="020B0502040504020204" pitchFamily="34" charset="0"/>
                          <a:cs typeface="Noto Sans" panose="020B0502040504020204" pitchFamily="34" charset="0"/>
                        </a:rPr>
                        <a:t>Confronta il dato ricostruito con il dato di partenza e calcola l’errore commesso durante la ricostruzione</a:t>
                      </a:r>
                    </a:p>
                  </a:txBody>
                  <a:tcPr/>
                </a:tc>
                <a:tc>
                  <a:txBody>
                    <a:bodyPr/>
                    <a:lstStyle/>
                    <a:p>
                      <a:r>
                        <a:rPr lang="it-IT" sz="1100" b="0" i="0" noProof="0" dirty="0">
                          <a:latin typeface="Noto Sans" panose="020B0502040504020204" pitchFamily="34" charset="0"/>
                          <a:ea typeface="Noto Sans" panose="020B0502040504020204" pitchFamily="34" charset="0"/>
                          <a:cs typeface="Noto Sans" panose="020B0502040504020204" pitchFamily="34" charset="0"/>
                        </a:rPr>
                        <a:t>Misura quanto le due distribuzioni sono diverse tramite la divergenza KL (Kullback-Leibler)</a:t>
                      </a:r>
                    </a:p>
                  </a:txBody>
                  <a:tcPr/>
                </a:tc>
                <a:extLst>
                  <a:ext uri="{0D108BD9-81ED-4DB2-BD59-A6C34878D82A}">
                    <a16:rowId xmlns:a16="http://schemas.microsoft.com/office/drawing/2014/main" val="3897940746"/>
                  </a:ext>
                </a:extLst>
              </a:tr>
              <a:tr h="370840">
                <a:tc>
                  <a:txBody>
                    <a:bodyPr/>
                    <a:lstStyle/>
                    <a:p>
                      <a:r>
                        <a:rPr lang="it-IT" sz="1100" b="1" i="1" noProof="0" dirty="0">
                          <a:latin typeface="Noto Sans" panose="020B0502040504020204" pitchFamily="34" charset="0"/>
                          <a:ea typeface="Noto Sans" panose="020B0502040504020204" pitchFamily="34" charset="0"/>
                          <a:cs typeface="Noto Sans" panose="020B0502040504020204" pitchFamily="34" charset="0"/>
                        </a:rPr>
                        <a:t>Analisi del risultato</a:t>
                      </a:r>
                    </a:p>
                  </a:txBody>
                  <a:tcPr/>
                </a:tc>
                <a:tc>
                  <a:txBody>
                    <a:bodyPr/>
                    <a:lstStyle/>
                    <a:p>
                      <a:r>
                        <a:rPr lang="it-IT" sz="1100" b="0" i="0" noProof="0" dirty="0">
                          <a:latin typeface="Noto Sans" panose="020B0502040504020204" pitchFamily="34" charset="0"/>
                          <a:ea typeface="Noto Sans" panose="020B0502040504020204" pitchFamily="34" charset="0"/>
                          <a:cs typeface="Noto Sans" panose="020B0502040504020204" pitchFamily="34" charset="0"/>
                        </a:rPr>
                        <a:t>Più l’errore è basso, meglio il modello riesce a ricostruire</a:t>
                      </a:r>
                    </a:p>
                  </a:txBody>
                  <a:tcPr/>
                </a:tc>
                <a:tc>
                  <a:txBody>
                    <a:bodyPr/>
                    <a:lstStyle/>
                    <a:p>
                      <a:r>
                        <a:rPr lang="it-IT" sz="1100" b="0" i="0" noProof="0" dirty="0">
                          <a:latin typeface="Noto Sans" panose="020B0502040504020204" pitchFamily="34" charset="0"/>
                          <a:ea typeface="Noto Sans" panose="020B0502040504020204" pitchFamily="34" charset="0"/>
                          <a:cs typeface="Noto Sans" panose="020B0502040504020204" pitchFamily="34" charset="0"/>
                        </a:rPr>
                        <a:t>Più il termine è basso, più lo spazio latente è ben organizzato e continuo</a:t>
                      </a:r>
                    </a:p>
                  </a:txBody>
                  <a:tcPr/>
                </a:tc>
                <a:extLst>
                  <a:ext uri="{0D108BD9-81ED-4DB2-BD59-A6C34878D82A}">
                    <a16:rowId xmlns:a16="http://schemas.microsoft.com/office/drawing/2014/main" val="2233072702"/>
                  </a:ext>
                </a:extLst>
              </a:tr>
              <a:tr h="370840">
                <a:tc>
                  <a:txBody>
                    <a:bodyPr/>
                    <a:lstStyle/>
                    <a:p>
                      <a:r>
                        <a:rPr lang="it-IT" sz="1100" b="1" i="1" noProof="0" dirty="0">
                          <a:latin typeface="Noto Sans" panose="020B0502040504020204" pitchFamily="34" charset="0"/>
                          <a:ea typeface="Noto Sans" panose="020B0502040504020204" pitchFamily="34" charset="0"/>
                          <a:cs typeface="Noto Sans" panose="020B0502040504020204" pitchFamily="34" charset="0"/>
                        </a:rPr>
                        <a:t>Scopo</a:t>
                      </a:r>
                    </a:p>
                  </a:txBody>
                  <a:tcPr/>
                </a:tc>
                <a:tc>
                  <a:txBody>
                    <a:bodyPr/>
                    <a:lstStyle/>
                    <a:p>
                      <a:r>
                        <a:rPr lang="it-IT" sz="1100" b="0" i="0" noProof="0" dirty="0">
                          <a:latin typeface="Noto Sans" panose="020B0502040504020204" pitchFamily="34" charset="0"/>
                          <a:ea typeface="Noto Sans" panose="020B0502040504020204" pitchFamily="34" charset="0"/>
                          <a:cs typeface="Noto Sans" panose="020B0502040504020204" pitchFamily="34" charset="0"/>
                        </a:rPr>
                        <a:t>Assicura che il modello abbia compreso le caratteristiche salienti dei dati</a:t>
                      </a:r>
                    </a:p>
                  </a:txBody>
                  <a:tcPr/>
                </a:tc>
                <a:tc>
                  <a:txBody>
                    <a:bodyPr/>
                    <a:lstStyle/>
                    <a:p>
                      <a:r>
                        <a:rPr lang="it-IT" sz="1100" b="0" i="0" noProof="0" dirty="0">
                          <a:latin typeface="Noto Sans" panose="020B0502040504020204" pitchFamily="34" charset="0"/>
                          <a:ea typeface="Noto Sans" panose="020B0502040504020204" pitchFamily="34" charset="0"/>
                          <a:cs typeface="Noto Sans" panose="020B0502040504020204" pitchFamily="34" charset="0"/>
                        </a:rPr>
                        <a:t>Assicura che il modello impari da uno spazio latente regolare e generalizzabile</a:t>
                      </a:r>
                    </a:p>
                  </a:txBody>
                  <a:tcPr/>
                </a:tc>
                <a:extLst>
                  <a:ext uri="{0D108BD9-81ED-4DB2-BD59-A6C34878D82A}">
                    <a16:rowId xmlns:a16="http://schemas.microsoft.com/office/drawing/2014/main" val="3990419757"/>
                  </a:ext>
                </a:extLst>
              </a:tr>
            </a:tbl>
          </a:graphicData>
        </a:graphic>
      </p:graphicFrame>
    </p:spTree>
    <p:extLst>
      <p:ext uri="{BB962C8B-B14F-4D97-AF65-F5344CB8AC3E}">
        <p14:creationId xmlns:p14="http://schemas.microsoft.com/office/powerpoint/2010/main" val="3350135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3" name="Text 0"/>
          <p:cNvSpPr/>
          <p:nvPr/>
        </p:nvSpPr>
        <p:spPr>
          <a:xfrm>
            <a:off x="571500" y="465694"/>
            <a:ext cx="3263714"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Esempi di utilizzo del VAE</a:t>
            </a:r>
            <a:endParaRPr lang="it-IT" sz="2025" noProof="0" dirty="0"/>
          </a:p>
        </p:txBody>
      </p:sp>
      <p:sp>
        <p:nvSpPr>
          <p:cNvPr id="14" name="Rectangle 13">
            <a:extLst>
              <a:ext uri="{FF2B5EF4-FFF2-40B4-BE49-F238E27FC236}">
                <a16:creationId xmlns:a16="http://schemas.microsoft.com/office/drawing/2014/main" id="{2B016CE3-BD0A-245B-41B9-0935694E68C7}"/>
              </a:ext>
            </a:extLst>
          </p:cNvPr>
          <p:cNvSpPr/>
          <p:nvPr/>
        </p:nvSpPr>
        <p:spPr>
          <a:xfrm>
            <a:off x="608666" y="1026695"/>
            <a:ext cx="7488586" cy="3745831"/>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tlCol="0" anchor="ctr"/>
          <a:lstStyle/>
          <a:p>
            <a:pPr marL="171450" indent="-171450">
              <a:buFont typeface="Arial" panose="020B0604020202020204" pitchFamily="34" charset="0"/>
              <a:buChar char="•"/>
            </a:pPr>
            <a:r>
              <a:rPr lang="it-IT" sz="1400" b="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Generazione di immagini</a:t>
            </a:r>
          </a:p>
          <a:p>
            <a:r>
              <a:rPr lang="it-IT" sz="1400" noProof="0" dirty="0">
                <a:latin typeface="Noto Sans" panose="020B0502040504020204" pitchFamily="34" charset="0"/>
                <a:ea typeface="Noto Sans" panose="020B0502040504020204" pitchFamily="34" charset="0"/>
                <a:cs typeface="Noto Sans" panose="020B0502040504020204" pitchFamily="34" charset="0"/>
              </a:rPr>
              <a:t>Addestrando un VAE su un dataset di immagini (ad esempio MNIST) è possibile </a:t>
            </a:r>
            <a:r>
              <a:rPr lang="it-IT" sz="1400" b="1" i="1" noProof="0" dirty="0">
                <a:latin typeface="Noto Sans" panose="020B0502040504020204" pitchFamily="34" charset="0"/>
                <a:ea typeface="Noto Sans" panose="020B0502040504020204" pitchFamily="34" charset="0"/>
                <a:cs typeface="Noto Sans" panose="020B0502040504020204" pitchFamily="34" charset="0"/>
              </a:rPr>
              <a:t>generare nuove immagini mai viste prima</a:t>
            </a:r>
            <a:r>
              <a:rPr lang="it-IT" sz="1400" noProof="0" dirty="0">
                <a:latin typeface="Noto Sans" panose="020B0502040504020204" pitchFamily="34" charset="0"/>
                <a:ea typeface="Noto Sans" panose="020B0502040504020204" pitchFamily="34" charset="0"/>
                <a:cs typeface="Noto Sans" panose="020B0502040504020204" pitchFamily="34" charset="0"/>
              </a:rPr>
              <a:t>, come volti realistici, cifre scritte a mano o capi di abbigliamento.</a:t>
            </a:r>
          </a:p>
          <a:p>
            <a:endParaRPr lang="it-IT" sz="1400" noProof="0" dirty="0">
              <a:latin typeface="Noto Sans" panose="020B0502040504020204" pitchFamily="34" charset="0"/>
              <a:ea typeface="Noto Sans" panose="020B0502040504020204" pitchFamily="34" charset="0"/>
              <a:cs typeface="Noto Sans" panose="020B0502040504020204" pitchFamily="34" charset="0"/>
            </a:endParaRPr>
          </a:p>
          <a:p>
            <a:endParaRPr lang="it-IT" sz="1400" noProof="0"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it-IT" sz="1400" b="1"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Morphing e manipolazione di immagini</a:t>
            </a:r>
            <a:endParaRPr lang="it-IT" sz="1400" b="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endParaRPr>
          </a:p>
          <a:p>
            <a:r>
              <a:rPr lang="it-IT" sz="1400" noProof="0" dirty="0">
                <a:latin typeface="Noto Sans" panose="020B0502040504020204" pitchFamily="34" charset="0"/>
                <a:ea typeface="Noto Sans" panose="020B0502040504020204" pitchFamily="34" charset="0"/>
                <a:cs typeface="Noto Sans" panose="020B0502040504020204" pitchFamily="34" charset="0"/>
              </a:rPr>
              <a:t>Prendendo due vettori latenti che rappresentano immagini diverse (ad esempio una cifra 3 e una cifra 8), si può interpolare linearmente tra di essi (creare valori intermedi).</a:t>
            </a:r>
          </a:p>
          <a:p>
            <a:r>
              <a:rPr lang="it-IT" sz="1400" noProof="0" dirty="0">
                <a:latin typeface="Noto Sans" panose="020B0502040504020204" pitchFamily="34" charset="0"/>
                <a:ea typeface="Noto Sans" panose="020B0502040504020204" pitchFamily="34" charset="0"/>
                <a:cs typeface="Noto Sans" panose="020B0502040504020204" pitchFamily="34" charset="0"/>
              </a:rPr>
              <a:t>In questo modo il decoder sarà in grado di produrre immagini che passano gradualmente da un 3 a un 8.</a:t>
            </a:r>
          </a:p>
          <a:p>
            <a:endParaRPr lang="it-IT" sz="1400" noProof="0" dirty="0">
              <a:latin typeface="Noto Sans" panose="020B0502040504020204" pitchFamily="34" charset="0"/>
              <a:ea typeface="Noto Sans" panose="020B0502040504020204" pitchFamily="34" charset="0"/>
              <a:cs typeface="Noto Sans" panose="020B0502040504020204" pitchFamily="34" charset="0"/>
            </a:endParaRPr>
          </a:p>
          <a:p>
            <a:endParaRPr lang="it-IT" sz="1400" noProof="0"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Arial" panose="020B0604020202020204" pitchFamily="34" charset="0"/>
              <a:buChar char="•"/>
            </a:pPr>
            <a:r>
              <a:rPr lang="it-IT" sz="1400" b="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Data denoising</a:t>
            </a:r>
          </a:p>
          <a:p>
            <a:r>
              <a:rPr lang="it-IT" sz="1400" noProof="0" dirty="0">
                <a:latin typeface="Noto Sans" panose="020B0502040504020204" pitchFamily="34" charset="0"/>
                <a:ea typeface="Noto Sans" panose="020B0502040504020204" pitchFamily="34" charset="0"/>
                <a:cs typeface="Noto Sans" panose="020B0502040504020204" pitchFamily="34" charset="0"/>
              </a:rPr>
              <a:t>Addestrando un VAE su immagini pulite, se in input viene fornita un’immagine rumorosa, l’encoder la proietta in uno spazio latente “pulito” e </a:t>
            </a:r>
            <a:r>
              <a:rPr lang="it-IT" sz="1400" b="1" i="1" noProof="0" dirty="0">
                <a:latin typeface="Noto Sans" panose="020B0502040504020204" pitchFamily="34" charset="0"/>
                <a:ea typeface="Noto Sans" panose="020B0502040504020204" pitchFamily="34" charset="0"/>
                <a:cs typeface="Noto Sans" panose="020B0502040504020204" pitchFamily="34" charset="0"/>
              </a:rPr>
              <a:t>il decoder ricostruisce una versione più nitida</a:t>
            </a:r>
            <a:r>
              <a:rPr lang="it-IT" sz="1400" noProof="0" dirty="0">
                <a:latin typeface="Noto Sans" panose="020B0502040504020204" pitchFamily="34" charset="0"/>
                <a:ea typeface="Noto Sans" panose="020B0502040504020204" pitchFamily="34" charset="0"/>
                <a:cs typeface="Noto Sans" panose="020B0502040504020204" pitchFamily="34" charset="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08CA12-A7F3-8119-CBB3-622C6457ED27}"/>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3C826EA-A92C-274D-9B04-5E57CF176DD0}"/>
              </a:ext>
            </a:extLst>
          </p:cNvPr>
          <p:cNvSpPr/>
          <p:nvPr/>
        </p:nvSpPr>
        <p:spPr>
          <a:xfrm>
            <a:off x="534947" y="229046"/>
            <a:ext cx="5248232"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Generative Adversarial Networks (GAN)</a:t>
            </a:r>
            <a:endParaRPr lang="it-IT" sz="2025" noProof="0" dirty="0"/>
          </a:p>
        </p:txBody>
      </p:sp>
      <p:grpSp>
        <p:nvGrpSpPr>
          <p:cNvPr id="139" name="Group 138">
            <a:extLst>
              <a:ext uri="{FF2B5EF4-FFF2-40B4-BE49-F238E27FC236}">
                <a16:creationId xmlns:a16="http://schemas.microsoft.com/office/drawing/2014/main" id="{EB0092A4-32CF-0D5C-5DF9-EEDA64853ED8}"/>
              </a:ext>
            </a:extLst>
          </p:cNvPr>
          <p:cNvGrpSpPr/>
          <p:nvPr/>
        </p:nvGrpSpPr>
        <p:grpSpPr>
          <a:xfrm>
            <a:off x="5032982" y="1804812"/>
            <a:ext cx="3882767" cy="2827308"/>
            <a:chOff x="5531642" y="1134159"/>
            <a:chExt cx="3882767" cy="2827308"/>
          </a:xfrm>
        </p:grpSpPr>
        <p:sp>
          <p:nvSpPr>
            <p:cNvPr id="114" name="Oval 113">
              <a:extLst>
                <a:ext uri="{FF2B5EF4-FFF2-40B4-BE49-F238E27FC236}">
                  <a16:creationId xmlns:a16="http://schemas.microsoft.com/office/drawing/2014/main" id="{5F71EE3F-D5BC-9912-D487-9BB646C3427E}"/>
                </a:ext>
              </a:extLst>
            </p:cNvPr>
            <p:cNvSpPr/>
            <p:nvPr/>
          </p:nvSpPr>
          <p:spPr>
            <a:xfrm>
              <a:off x="5819732" y="1134159"/>
              <a:ext cx="1035831" cy="430043"/>
            </a:xfrm>
            <a:prstGeom prst="ellipse">
              <a:avLst/>
            </a:prstGeom>
            <a:solidFill>
              <a:schemeClr val="accent1">
                <a:lumMod val="75000"/>
              </a:schemeClr>
            </a:solidFill>
            <a:ln>
              <a:solidFill>
                <a:schemeClr val="accent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900" b="1" noProof="0" dirty="0">
                  <a:latin typeface="Noto Sans" panose="020B0502040504020204" pitchFamily="34" charset="0"/>
                  <a:ea typeface="Noto Sans" panose="020B0502040504020204" pitchFamily="34" charset="0"/>
                  <a:cs typeface="Noto Sans" panose="020B0502040504020204" pitchFamily="34" charset="0"/>
                </a:rPr>
                <a:t>RUMORE CASUALE</a:t>
              </a:r>
            </a:p>
          </p:txBody>
        </p:sp>
        <p:cxnSp>
          <p:nvCxnSpPr>
            <p:cNvPr id="115" name="Straight Arrow Connector 114">
              <a:extLst>
                <a:ext uri="{FF2B5EF4-FFF2-40B4-BE49-F238E27FC236}">
                  <a16:creationId xmlns:a16="http://schemas.microsoft.com/office/drawing/2014/main" id="{969DE89F-B5F9-AE19-A7D9-3D2F29B63200}"/>
                </a:ext>
              </a:extLst>
            </p:cNvPr>
            <p:cNvCxnSpPr>
              <a:cxnSpLocks/>
              <a:stCxn id="117" idx="2"/>
              <a:endCxn id="119" idx="0"/>
            </p:cNvCxnSpPr>
            <p:nvPr/>
          </p:nvCxnSpPr>
          <p:spPr>
            <a:xfrm>
              <a:off x="7300075" y="3478104"/>
              <a:ext cx="0" cy="262026"/>
            </a:xfrm>
            <a:prstGeom prst="straightConnector1">
              <a:avLst/>
            </a:prstGeom>
            <a:ln w="38100">
              <a:solidFill>
                <a:schemeClr val="accent2">
                  <a:lumMod val="7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0BA33B57-2BBB-8428-F281-E6EDFBFA2E81}"/>
                </a:ext>
              </a:extLst>
            </p:cNvPr>
            <p:cNvSpPr/>
            <p:nvPr/>
          </p:nvSpPr>
          <p:spPr>
            <a:xfrm>
              <a:off x="5794697" y="1870320"/>
              <a:ext cx="1085902" cy="216230"/>
            </a:xfrm>
            <a:prstGeom prst="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it-IT" sz="900" b="1" noProof="0" dirty="0">
                  <a:latin typeface="Noto Sans" panose="020B0502040504020204" pitchFamily="34" charset="0"/>
                  <a:ea typeface="Noto Sans" panose="020B0502040504020204" pitchFamily="34" charset="0"/>
                  <a:cs typeface="Noto Sans" panose="020B0502040504020204" pitchFamily="34" charset="0"/>
                </a:rPr>
                <a:t>GENERATORE</a:t>
              </a:r>
            </a:p>
          </p:txBody>
        </p:sp>
        <p:sp>
          <p:nvSpPr>
            <p:cNvPr id="117" name="Rectangle 116">
              <a:extLst>
                <a:ext uri="{FF2B5EF4-FFF2-40B4-BE49-F238E27FC236}">
                  <a16:creationId xmlns:a16="http://schemas.microsoft.com/office/drawing/2014/main" id="{9E570803-2B4D-53A6-EB99-A0BB651EC610}"/>
                </a:ext>
              </a:extLst>
            </p:cNvPr>
            <p:cNvSpPr/>
            <p:nvPr/>
          </p:nvSpPr>
          <p:spPr>
            <a:xfrm>
              <a:off x="6658353" y="3261874"/>
              <a:ext cx="1283443" cy="216230"/>
            </a:xfrm>
            <a:prstGeom prst="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it-IT" sz="900" b="1" noProof="0" dirty="0">
                  <a:latin typeface="Noto Sans" panose="020B0502040504020204" pitchFamily="34" charset="0"/>
                  <a:ea typeface="Noto Sans" panose="020B0502040504020204" pitchFamily="34" charset="0"/>
                  <a:cs typeface="Noto Sans" panose="020B0502040504020204" pitchFamily="34" charset="0"/>
                </a:rPr>
                <a:t>DISCRIMINATORE</a:t>
              </a:r>
            </a:p>
          </p:txBody>
        </p:sp>
        <p:cxnSp>
          <p:nvCxnSpPr>
            <p:cNvPr id="118" name="Connector: Elbow 117">
              <a:extLst>
                <a:ext uri="{FF2B5EF4-FFF2-40B4-BE49-F238E27FC236}">
                  <a16:creationId xmlns:a16="http://schemas.microsoft.com/office/drawing/2014/main" id="{E666738E-1B60-4AFE-C215-F5895EC5B118}"/>
                </a:ext>
              </a:extLst>
            </p:cNvPr>
            <p:cNvCxnSpPr>
              <a:cxnSpLocks/>
              <a:stCxn id="120" idx="4"/>
              <a:endCxn id="117" idx="1"/>
            </p:cNvCxnSpPr>
            <p:nvPr/>
          </p:nvCxnSpPr>
          <p:spPr>
            <a:xfrm rot="16200000" flipH="1">
              <a:off x="6189361" y="2900996"/>
              <a:ext cx="561471" cy="376513"/>
            </a:xfrm>
            <a:prstGeom prst="bentConnector2">
              <a:avLst/>
            </a:prstGeom>
            <a:ln w="38100">
              <a:solidFill>
                <a:schemeClr val="accent2">
                  <a:lumMod val="7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923BC942-CD0A-C575-4FE8-5326D673D480}"/>
                </a:ext>
              </a:extLst>
            </p:cNvPr>
            <p:cNvSpPr txBox="1"/>
            <p:nvPr/>
          </p:nvSpPr>
          <p:spPr>
            <a:xfrm>
              <a:off x="6942836" y="3740130"/>
              <a:ext cx="714477" cy="221337"/>
            </a:xfrm>
            <a:prstGeom prst="roundRect">
              <a:avLst/>
            </a:prstGeom>
            <a:ln w="3810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it-IT" sz="700" b="1" i="1" noProof="0" dirty="0">
                  <a:latin typeface="Noto Sans" panose="020B0502040504020204" pitchFamily="34" charset="0"/>
                  <a:ea typeface="Noto Sans" panose="020B0502040504020204" pitchFamily="34" charset="0"/>
                  <a:cs typeface="Noto Sans" panose="020B0502040504020204" pitchFamily="34" charset="0"/>
                </a:rPr>
                <a:t>VERA/FALSA</a:t>
              </a:r>
            </a:p>
          </p:txBody>
        </p:sp>
        <p:sp>
          <p:nvSpPr>
            <p:cNvPr id="120" name="Parallelogram 119">
              <a:extLst>
                <a:ext uri="{FF2B5EF4-FFF2-40B4-BE49-F238E27FC236}">
                  <a16:creationId xmlns:a16="http://schemas.microsoft.com/office/drawing/2014/main" id="{31945F37-72AE-5D33-E861-ABDE32DD2176}"/>
                </a:ext>
              </a:extLst>
            </p:cNvPr>
            <p:cNvSpPr/>
            <p:nvPr/>
          </p:nvSpPr>
          <p:spPr>
            <a:xfrm>
              <a:off x="5531642" y="2422585"/>
              <a:ext cx="1500395" cy="385933"/>
            </a:xfrm>
            <a:prstGeom prst="parallelogram">
              <a:avLst>
                <a:gd name="adj" fmla="val 29706"/>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900" b="1" noProof="0" dirty="0">
                  <a:latin typeface="Noto Sans" panose="020B0502040504020204" pitchFamily="34" charset="0"/>
                  <a:ea typeface="Noto Sans" panose="020B0502040504020204" pitchFamily="34" charset="0"/>
                  <a:cs typeface="Noto Sans" panose="020B0502040504020204" pitchFamily="34" charset="0"/>
                </a:rPr>
                <a:t>IMMAGINE GENERATA</a:t>
              </a:r>
            </a:p>
          </p:txBody>
        </p:sp>
        <p:grpSp>
          <p:nvGrpSpPr>
            <p:cNvPr id="121" name="Group 120">
              <a:extLst>
                <a:ext uri="{FF2B5EF4-FFF2-40B4-BE49-F238E27FC236}">
                  <a16:creationId xmlns:a16="http://schemas.microsoft.com/office/drawing/2014/main" id="{AFA08351-78C7-6815-A0EA-215AF15DD234}"/>
                </a:ext>
              </a:extLst>
            </p:cNvPr>
            <p:cNvGrpSpPr/>
            <p:nvPr/>
          </p:nvGrpSpPr>
          <p:grpSpPr>
            <a:xfrm>
              <a:off x="7564607" y="2282701"/>
              <a:ext cx="1849802" cy="665699"/>
              <a:chOff x="6546778" y="1944766"/>
              <a:chExt cx="2265027" cy="955595"/>
            </a:xfrm>
          </p:grpSpPr>
          <p:sp>
            <p:nvSpPr>
              <p:cNvPr id="122" name="Parallelogram 121">
                <a:extLst>
                  <a:ext uri="{FF2B5EF4-FFF2-40B4-BE49-F238E27FC236}">
                    <a16:creationId xmlns:a16="http://schemas.microsoft.com/office/drawing/2014/main" id="{DED92361-89A3-A367-C680-FEE0331A242E}"/>
                  </a:ext>
                </a:extLst>
              </p:cNvPr>
              <p:cNvSpPr/>
              <p:nvPr/>
            </p:nvSpPr>
            <p:spPr>
              <a:xfrm>
                <a:off x="6974616" y="1944766"/>
                <a:ext cx="1837189" cy="553997"/>
              </a:xfrm>
              <a:prstGeom prst="parallelogram">
                <a:avLst>
                  <a:gd name="adj" fmla="val 29706"/>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it-IT" sz="900" noProof="0" dirty="0">
                  <a:latin typeface="Noto Sans" panose="020B0502040504020204" pitchFamily="34" charset="0"/>
                  <a:ea typeface="Noto Sans" panose="020B0502040504020204" pitchFamily="34" charset="0"/>
                  <a:cs typeface="Noto Sans" panose="020B0502040504020204" pitchFamily="34" charset="0"/>
                </a:endParaRPr>
              </a:p>
            </p:txBody>
          </p:sp>
          <p:sp>
            <p:nvSpPr>
              <p:cNvPr id="123" name="Parallelogram 122">
                <a:extLst>
                  <a:ext uri="{FF2B5EF4-FFF2-40B4-BE49-F238E27FC236}">
                    <a16:creationId xmlns:a16="http://schemas.microsoft.com/office/drawing/2014/main" id="{A5D35398-80C6-AF6A-9193-E5AF0BF5D4C0}"/>
                  </a:ext>
                </a:extLst>
              </p:cNvPr>
              <p:cNvSpPr/>
              <p:nvPr/>
            </p:nvSpPr>
            <p:spPr>
              <a:xfrm>
                <a:off x="6822216" y="2093085"/>
                <a:ext cx="1837189" cy="553997"/>
              </a:xfrm>
              <a:prstGeom prst="parallelogram">
                <a:avLst>
                  <a:gd name="adj" fmla="val 29706"/>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it-IT" sz="900" noProof="0" dirty="0">
                  <a:latin typeface="Noto Sans" panose="020B0502040504020204" pitchFamily="34" charset="0"/>
                  <a:ea typeface="Noto Sans" panose="020B0502040504020204" pitchFamily="34" charset="0"/>
                  <a:cs typeface="Noto Sans" panose="020B0502040504020204" pitchFamily="34" charset="0"/>
                </a:endParaRPr>
              </a:p>
            </p:txBody>
          </p:sp>
          <p:sp>
            <p:nvSpPr>
              <p:cNvPr id="124" name="Parallelogram 123">
                <a:extLst>
                  <a:ext uri="{FF2B5EF4-FFF2-40B4-BE49-F238E27FC236}">
                    <a16:creationId xmlns:a16="http://schemas.microsoft.com/office/drawing/2014/main" id="{57501CC0-D40B-1771-3AD2-1A5E4519DB1C}"/>
                  </a:ext>
                </a:extLst>
              </p:cNvPr>
              <p:cNvSpPr/>
              <p:nvPr/>
            </p:nvSpPr>
            <p:spPr>
              <a:xfrm>
                <a:off x="6669816" y="2221765"/>
                <a:ext cx="1837189" cy="553997"/>
              </a:xfrm>
              <a:prstGeom prst="parallelogram">
                <a:avLst>
                  <a:gd name="adj" fmla="val 29706"/>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it-IT" sz="900" noProof="0" dirty="0">
                  <a:latin typeface="Noto Sans" panose="020B0502040504020204" pitchFamily="34" charset="0"/>
                  <a:ea typeface="Noto Sans" panose="020B0502040504020204" pitchFamily="34" charset="0"/>
                  <a:cs typeface="Noto Sans" panose="020B0502040504020204" pitchFamily="34" charset="0"/>
                </a:endParaRPr>
              </a:p>
            </p:txBody>
          </p:sp>
          <p:sp>
            <p:nvSpPr>
              <p:cNvPr id="125" name="Parallelogram 124">
                <a:extLst>
                  <a:ext uri="{FF2B5EF4-FFF2-40B4-BE49-F238E27FC236}">
                    <a16:creationId xmlns:a16="http://schemas.microsoft.com/office/drawing/2014/main" id="{E2DCE182-CEB4-D22A-C038-F4FED1310041}"/>
                  </a:ext>
                </a:extLst>
              </p:cNvPr>
              <p:cNvSpPr/>
              <p:nvPr/>
            </p:nvSpPr>
            <p:spPr>
              <a:xfrm>
                <a:off x="6546778" y="2346364"/>
                <a:ext cx="1837189" cy="553997"/>
              </a:xfrm>
              <a:prstGeom prst="parallelogram">
                <a:avLst>
                  <a:gd name="adj" fmla="val 29706"/>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900" b="1" noProof="0" dirty="0">
                    <a:latin typeface="Noto Sans" panose="020B0502040504020204" pitchFamily="34" charset="0"/>
                    <a:ea typeface="Noto Sans" panose="020B0502040504020204" pitchFamily="34" charset="0"/>
                    <a:cs typeface="Noto Sans" panose="020B0502040504020204" pitchFamily="34" charset="0"/>
                  </a:rPr>
                  <a:t>IMMAGINI REALI</a:t>
                </a:r>
              </a:p>
            </p:txBody>
          </p:sp>
        </p:grpSp>
        <p:cxnSp>
          <p:nvCxnSpPr>
            <p:cNvPr id="126" name="Straight Arrow Connector 125">
              <a:extLst>
                <a:ext uri="{FF2B5EF4-FFF2-40B4-BE49-F238E27FC236}">
                  <a16:creationId xmlns:a16="http://schemas.microsoft.com/office/drawing/2014/main" id="{207BAF51-BDEC-28AD-6D32-AB79F79A0879}"/>
                </a:ext>
              </a:extLst>
            </p:cNvPr>
            <p:cNvCxnSpPr>
              <a:cxnSpLocks/>
              <a:stCxn id="114" idx="4"/>
              <a:endCxn id="116" idx="0"/>
            </p:cNvCxnSpPr>
            <p:nvPr/>
          </p:nvCxnSpPr>
          <p:spPr>
            <a:xfrm>
              <a:off x="6337648" y="1564202"/>
              <a:ext cx="0" cy="306118"/>
            </a:xfrm>
            <a:prstGeom prst="straightConnector1">
              <a:avLst/>
            </a:prstGeom>
            <a:ln w="381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9DF145E3-5609-6A26-69C1-4C368AB27B3B}"/>
                </a:ext>
              </a:extLst>
            </p:cNvPr>
            <p:cNvCxnSpPr>
              <a:cxnSpLocks/>
              <a:stCxn id="116" idx="2"/>
              <a:endCxn id="120" idx="1"/>
            </p:cNvCxnSpPr>
            <p:nvPr/>
          </p:nvCxnSpPr>
          <p:spPr>
            <a:xfrm>
              <a:off x="6337648" y="2086550"/>
              <a:ext cx="1514" cy="336035"/>
            </a:xfrm>
            <a:prstGeom prst="straightConnector1">
              <a:avLst/>
            </a:prstGeom>
            <a:ln w="381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9E3F77DD-349B-5BDA-E28D-3236AE283B43}"/>
                </a:ext>
              </a:extLst>
            </p:cNvPr>
            <p:cNvCxnSpPr>
              <a:stCxn id="125" idx="4"/>
              <a:endCxn id="117" idx="3"/>
            </p:cNvCxnSpPr>
            <p:nvPr/>
          </p:nvCxnSpPr>
          <p:spPr>
            <a:xfrm rot="5400000">
              <a:off x="7917507" y="2972690"/>
              <a:ext cx="421589" cy="373009"/>
            </a:xfrm>
            <a:prstGeom prst="bentConnector2">
              <a:avLst/>
            </a:prstGeom>
            <a:ln w="381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2EE9F914-1D90-5E32-D725-4A69F242A4EF}"/>
                </a:ext>
              </a:extLst>
            </p:cNvPr>
            <p:cNvCxnSpPr>
              <a:cxnSpLocks/>
              <a:stCxn id="116" idx="3"/>
              <a:endCxn id="117" idx="0"/>
            </p:cNvCxnSpPr>
            <p:nvPr/>
          </p:nvCxnSpPr>
          <p:spPr>
            <a:xfrm>
              <a:off x="6880599" y="1978435"/>
              <a:ext cx="419476" cy="1283439"/>
            </a:xfrm>
            <a:prstGeom prst="bentConnector2">
              <a:avLst/>
            </a:prstGeom>
            <a:ln w="381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E5C37183-C09F-79B4-2658-64BCAFF03EA2}"/>
                </a:ext>
              </a:extLst>
            </p:cNvPr>
            <p:cNvSpPr txBox="1"/>
            <p:nvPr/>
          </p:nvSpPr>
          <p:spPr>
            <a:xfrm>
              <a:off x="7032037" y="1717261"/>
              <a:ext cx="714477" cy="246221"/>
            </a:xfrm>
            <a:prstGeom prst="rect">
              <a:avLst/>
            </a:prstGeom>
            <a:noFill/>
          </p:spPr>
          <p:txBody>
            <a:bodyPr wrap="square" rtlCol="0">
              <a:spAutoFit/>
            </a:bodyPr>
            <a:lstStyle/>
            <a:p>
              <a:r>
                <a:rPr lang="it-IT" sz="1000" b="1" i="1" noProof="0" dirty="0">
                  <a:latin typeface="Noto Sans" panose="020B0502040504020204" pitchFamily="34" charset="0"/>
                  <a:ea typeface="Noto Sans" panose="020B0502040504020204" pitchFamily="34" charset="0"/>
                  <a:cs typeface="Noto Sans" panose="020B0502040504020204" pitchFamily="34" charset="0"/>
                </a:rPr>
                <a:t>training</a:t>
              </a:r>
            </a:p>
          </p:txBody>
        </p:sp>
      </p:grpSp>
      <p:sp>
        <p:nvSpPr>
          <p:cNvPr id="138" name="TextBox 137">
            <a:extLst>
              <a:ext uri="{FF2B5EF4-FFF2-40B4-BE49-F238E27FC236}">
                <a16:creationId xmlns:a16="http://schemas.microsoft.com/office/drawing/2014/main" id="{CA8F4D84-ED87-58D0-4EEB-DC98FAD51AA0}"/>
              </a:ext>
            </a:extLst>
          </p:cNvPr>
          <p:cNvSpPr txBox="1"/>
          <p:nvPr/>
        </p:nvSpPr>
        <p:spPr>
          <a:xfrm>
            <a:off x="469052" y="679286"/>
            <a:ext cx="8529551" cy="544830"/>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it-IT" sz="1300" noProof="0" dirty="0">
                <a:latin typeface="Noto Sans" panose="020B0502040504020204" pitchFamily="34" charset="0"/>
                <a:ea typeface="Noto Sans" panose="020B0502040504020204" pitchFamily="34" charset="0"/>
                <a:cs typeface="Noto Sans" panose="020B0502040504020204" pitchFamily="34" charset="0"/>
              </a:rPr>
              <a:t>Una </a:t>
            </a:r>
            <a:r>
              <a:rPr lang="it-IT" sz="1300" b="1" noProof="0" dirty="0">
                <a:latin typeface="Noto Sans" panose="020B0502040504020204" pitchFamily="34" charset="0"/>
                <a:ea typeface="Noto Sans" panose="020B0502040504020204" pitchFamily="34" charset="0"/>
                <a:cs typeface="Noto Sans" panose="020B0502040504020204" pitchFamily="34" charset="0"/>
              </a:rPr>
              <a:t>GAN</a:t>
            </a:r>
            <a:r>
              <a:rPr lang="it-IT" sz="1300" noProof="0" dirty="0">
                <a:latin typeface="Noto Sans" panose="020B0502040504020204" pitchFamily="34" charset="0"/>
                <a:ea typeface="Noto Sans" panose="020B0502040504020204" pitchFamily="34" charset="0"/>
                <a:cs typeface="Noto Sans" panose="020B0502040504020204" pitchFamily="34" charset="0"/>
              </a:rPr>
              <a:t> è un’architettura di reti neurali che permette di </a:t>
            </a:r>
            <a:r>
              <a:rPr lang="it-IT" sz="1300" b="1" noProof="0" dirty="0">
                <a:latin typeface="Noto Sans" panose="020B0502040504020204" pitchFamily="34" charset="0"/>
                <a:ea typeface="Noto Sans" panose="020B0502040504020204" pitchFamily="34" charset="0"/>
                <a:cs typeface="Noto Sans" panose="020B0502040504020204" pitchFamily="34" charset="0"/>
              </a:rPr>
              <a:t>generare dati nuovi e realistici</a:t>
            </a:r>
            <a:r>
              <a:rPr lang="it-IT" sz="1300" noProof="0" dirty="0">
                <a:latin typeface="Noto Sans" panose="020B0502040504020204" pitchFamily="34" charset="0"/>
                <a:ea typeface="Noto Sans" panose="020B0502040504020204" pitchFamily="34" charset="0"/>
                <a:cs typeface="Noto Sans" panose="020B0502040504020204" pitchFamily="34" charset="0"/>
              </a:rPr>
              <a:t> (immagini, suoni, testo, ecc.) imitando quelli reali.</a:t>
            </a:r>
          </a:p>
        </p:txBody>
      </p:sp>
      <p:sp>
        <p:nvSpPr>
          <p:cNvPr id="142" name="TextBox 141">
            <a:extLst>
              <a:ext uri="{FF2B5EF4-FFF2-40B4-BE49-F238E27FC236}">
                <a16:creationId xmlns:a16="http://schemas.microsoft.com/office/drawing/2014/main" id="{403BAD52-A304-0E1C-133A-25FF74FB005E}"/>
              </a:ext>
            </a:extLst>
          </p:cNvPr>
          <p:cNvSpPr txBox="1"/>
          <p:nvPr/>
        </p:nvSpPr>
        <p:spPr>
          <a:xfrm>
            <a:off x="569364" y="3901935"/>
            <a:ext cx="4084951" cy="892552"/>
          </a:xfrm>
          <a:prstGeom prst="roundRect">
            <a:avLst>
              <a:gd name="adj" fmla="val 0"/>
            </a:avLst>
          </a:prstGeom>
          <a:solidFill>
            <a:schemeClr val="accent6">
              <a:lumMod val="20000"/>
              <a:lumOff val="80000"/>
            </a:schemeClr>
          </a:solidFill>
          <a:ln w="127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it-IT" sz="1300" b="1" i="1"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DISCRIMINATORE</a:t>
            </a:r>
            <a:br>
              <a:rPr lang="it-IT" sz="1300" b="1" i="1" noProof="0" dirty="0">
                <a:solidFill>
                  <a:schemeClr val="accent6"/>
                </a:solidFill>
                <a:latin typeface="Noto Sans" panose="020B0502040504020204" pitchFamily="34" charset="0"/>
                <a:ea typeface="Noto Sans" panose="020B0502040504020204" pitchFamily="34" charset="0"/>
                <a:cs typeface="Noto Sans" panose="020B0502040504020204" pitchFamily="34" charset="0"/>
              </a:rPr>
            </a:br>
            <a:r>
              <a:rPr lang="it-IT" sz="1300" noProof="0" dirty="0">
                <a:latin typeface="Noto Sans" panose="020B0502040504020204" pitchFamily="34" charset="0"/>
                <a:ea typeface="Noto Sans" panose="020B0502040504020204" pitchFamily="34" charset="0"/>
                <a:cs typeface="Noto Sans" panose="020B0502040504020204" pitchFamily="34" charset="0"/>
              </a:rPr>
              <a:t>Rete neurale che riceve in input sia dati reali che dati sintetici creati dal generatore, e deve distinguere se un dato è “vero” o “falso”.</a:t>
            </a:r>
          </a:p>
        </p:txBody>
      </p:sp>
      <p:sp>
        <p:nvSpPr>
          <p:cNvPr id="143" name="TextBox 142">
            <a:extLst>
              <a:ext uri="{FF2B5EF4-FFF2-40B4-BE49-F238E27FC236}">
                <a16:creationId xmlns:a16="http://schemas.microsoft.com/office/drawing/2014/main" id="{C44F2E99-8DA8-0531-CE15-8388368D1B1C}"/>
              </a:ext>
            </a:extLst>
          </p:cNvPr>
          <p:cNvSpPr txBox="1"/>
          <p:nvPr/>
        </p:nvSpPr>
        <p:spPr>
          <a:xfrm>
            <a:off x="569359" y="2642250"/>
            <a:ext cx="4084956" cy="1092607"/>
          </a:xfrm>
          <a:prstGeom prst="roundRect">
            <a:avLst>
              <a:gd name="adj" fmla="val 0"/>
            </a:avLst>
          </a:prstGeom>
          <a:solidFill>
            <a:schemeClr val="accent6">
              <a:lumMod val="20000"/>
              <a:lumOff val="80000"/>
            </a:schemeClr>
          </a:solidFill>
          <a:ln w="12700">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it-IT" sz="1300" b="1" i="1"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GENERATORE</a:t>
            </a:r>
            <a:br>
              <a:rPr lang="it-IT" sz="1300" b="1" i="1" noProof="0" dirty="0">
                <a:solidFill>
                  <a:schemeClr val="accent6"/>
                </a:solidFill>
                <a:latin typeface="Noto Sans" panose="020B0502040504020204" pitchFamily="34" charset="0"/>
                <a:ea typeface="Noto Sans" panose="020B0502040504020204" pitchFamily="34" charset="0"/>
                <a:cs typeface="Noto Sans" panose="020B0502040504020204" pitchFamily="34" charset="0"/>
              </a:rPr>
            </a:br>
            <a:r>
              <a:rPr lang="it-IT" sz="1300" noProof="0" dirty="0">
                <a:latin typeface="Noto Sans" panose="020B0502040504020204" pitchFamily="34" charset="0"/>
                <a:ea typeface="Noto Sans" panose="020B0502040504020204" pitchFamily="34" charset="0"/>
                <a:cs typeface="Noto Sans" panose="020B0502040504020204" pitchFamily="34" charset="0"/>
              </a:rPr>
              <a:t>Rete neurale che riceve in input del </a:t>
            </a:r>
            <a:r>
              <a:rPr lang="it-IT" sz="1300" b="1" i="1"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rumore casuale </a:t>
            </a:r>
            <a:r>
              <a:rPr lang="it-IT" sz="1300" noProof="0" dirty="0">
                <a:latin typeface="Noto Sans" panose="020B0502040504020204" pitchFamily="34" charset="0"/>
                <a:ea typeface="Noto Sans" panose="020B0502040504020204" pitchFamily="34" charset="0"/>
                <a:cs typeface="Noto Sans" panose="020B0502040504020204" pitchFamily="34" charset="0"/>
              </a:rPr>
              <a:t>da cui crea dati sintetici che cercano di sembrare reali, in modo da ingannare il discriminatore.</a:t>
            </a:r>
          </a:p>
        </p:txBody>
      </p:sp>
      <p:sp>
        <p:nvSpPr>
          <p:cNvPr id="2" name="TextBox 1">
            <a:extLst>
              <a:ext uri="{FF2B5EF4-FFF2-40B4-BE49-F238E27FC236}">
                <a16:creationId xmlns:a16="http://schemas.microsoft.com/office/drawing/2014/main" id="{2B26FB27-72A5-3B45-1B65-629805999DCC}"/>
              </a:ext>
            </a:extLst>
          </p:cNvPr>
          <p:cNvSpPr txBox="1"/>
          <p:nvPr/>
        </p:nvSpPr>
        <p:spPr>
          <a:xfrm>
            <a:off x="569365" y="1388340"/>
            <a:ext cx="4084950" cy="1092607"/>
          </a:xfrm>
          <a:prstGeom prst="roundRect">
            <a:avLst>
              <a:gd name="adj" fmla="val 0"/>
            </a:avLst>
          </a:prstGeom>
          <a:solidFill>
            <a:schemeClr val="accent5">
              <a:lumMod val="20000"/>
              <a:lumOff val="80000"/>
            </a:schemeClr>
          </a:solidFill>
          <a:ln w="12700">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it-IT" sz="1300" b="1" i="1"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RUMORE CASUALE</a:t>
            </a:r>
          </a:p>
          <a:p>
            <a:r>
              <a:rPr lang="it-IT" sz="1300" noProof="0" dirty="0">
                <a:latin typeface="Noto Sans" panose="020B0502040504020204" pitchFamily="34" charset="0"/>
                <a:ea typeface="Noto Sans" panose="020B0502040504020204" pitchFamily="34" charset="0"/>
                <a:cs typeface="Noto Sans" panose="020B0502040504020204" pitchFamily="34" charset="0"/>
              </a:rPr>
              <a:t>Un vettore di numeri generati a caso, che funziona come </a:t>
            </a:r>
            <a:r>
              <a:rPr lang="it-IT" sz="1300" b="1" i="1" noProof="0" dirty="0">
                <a:latin typeface="Noto Sans" panose="020B0502040504020204" pitchFamily="34" charset="0"/>
                <a:ea typeface="Noto Sans" panose="020B0502040504020204" pitchFamily="34" charset="0"/>
                <a:cs typeface="Noto Sans" panose="020B0502040504020204" pitchFamily="34" charset="0"/>
              </a:rPr>
              <a:t>seme</a:t>
            </a:r>
            <a:r>
              <a:rPr lang="it-IT" sz="1300" noProof="0" dirty="0">
                <a:latin typeface="Noto Sans" panose="020B0502040504020204" pitchFamily="34" charset="0"/>
                <a:ea typeface="Noto Sans" panose="020B0502040504020204" pitchFamily="34" charset="0"/>
                <a:cs typeface="Noto Sans" panose="020B0502040504020204" pitchFamily="34" charset="0"/>
              </a:rPr>
              <a:t> e fornisce </a:t>
            </a:r>
            <a:r>
              <a:rPr lang="it-IT" sz="1300" b="1" i="1" noProof="0" dirty="0">
                <a:latin typeface="Noto Sans" panose="020B0502040504020204" pitchFamily="34" charset="0"/>
                <a:ea typeface="Noto Sans" panose="020B0502040504020204" pitchFamily="34" charset="0"/>
                <a:cs typeface="Noto Sans" panose="020B0502040504020204" pitchFamily="34" charset="0"/>
              </a:rPr>
              <a:t>varietà</a:t>
            </a:r>
            <a:r>
              <a:rPr lang="it-IT" sz="1300" noProof="0" dirty="0">
                <a:latin typeface="Noto Sans" panose="020B0502040504020204" pitchFamily="34" charset="0"/>
                <a:ea typeface="Noto Sans" panose="020B0502040504020204" pitchFamily="34" charset="0"/>
                <a:cs typeface="Noto Sans" panose="020B0502040504020204" pitchFamily="34" charset="0"/>
              </a:rPr>
              <a:t>: </a:t>
            </a:r>
            <a:r>
              <a:rPr lang="it-IT" sz="1300" i="1" noProof="0" dirty="0">
                <a:latin typeface="Noto Sans" panose="020B0502040504020204" pitchFamily="34" charset="0"/>
                <a:ea typeface="Noto Sans" panose="020B0502040504020204" pitchFamily="34" charset="0"/>
                <a:cs typeface="Noto Sans" panose="020B0502040504020204" pitchFamily="34" charset="0"/>
              </a:rPr>
              <a:t>ogni campione di rumore diverso porta il generatore a produrre un output diverso</a:t>
            </a:r>
            <a:r>
              <a:rPr lang="it-IT" sz="1300" noProof="0" dirty="0">
                <a:latin typeface="Noto Sans" panose="020B0502040504020204" pitchFamily="34" charset="0"/>
                <a:ea typeface="Noto Sans" panose="020B0502040504020204" pitchFamily="34" charset="0"/>
                <a:cs typeface="Noto Sans" panose="020B0502040504020204" pitchFamily="34" charset="0"/>
              </a:rPr>
              <a:t>.</a:t>
            </a:r>
          </a:p>
        </p:txBody>
      </p:sp>
    </p:spTree>
    <p:extLst>
      <p:ext uri="{BB962C8B-B14F-4D97-AF65-F5344CB8AC3E}">
        <p14:creationId xmlns:p14="http://schemas.microsoft.com/office/powerpoint/2010/main" val="4218474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A09F37-4AF1-3ED3-A1A8-10EDBBFA26D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6169341-F0D1-1D12-F8AB-3E7D50F3ADBD}"/>
              </a:ext>
            </a:extLst>
          </p:cNvPr>
          <p:cNvSpPr/>
          <p:nvPr/>
        </p:nvSpPr>
        <p:spPr>
          <a:xfrm>
            <a:off x="571500" y="465694"/>
            <a:ext cx="5248232"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Generative Adversarial Networks (GAN)</a:t>
            </a:r>
            <a:endParaRPr lang="it-IT" sz="2025" noProof="0" dirty="0"/>
          </a:p>
        </p:txBody>
      </p:sp>
      <p:sp>
        <p:nvSpPr>
          <p:cNvPr id="5" name="TextBox 4">
            <a:extLst>
              <a:ext uri="{FF2B5EF4-FFF2-40B4-BE49-F238E27FC236}">
                <a16:creationId xmlns:a16="http://schemas.microsoft.com/office/drawing/2014/main" id="{0486A836-1287-E8F6-47FD-011D4172F98A}"/>
              </a:ext>
            </a:extLst>
          </p:cNvPr>
          <p:cNvSpPr txBox="1"/>
          <p:nvPr/>
        </p:nvSpPr>
        <p:spPr>
          <a:xfrm>
            <a:off x="486077" y="1323972"/>
            <a:ext cx="4383626" cy="1786643"/>
          </a:xfrm>
          <a:prstGeom prst="rect">
            <a:avLst/>
          </a:prstGeom>
          <a:noFill/>
        </p:spPr>
        <p:txBody>
          <a:bodyPr wrap="square" rtlCol="0">
            <a:spAutoFit/>
          </a:bodyPr>
          <a:lstStyle/>
          <a:p>
            <a:pPr>
              <a:lnSpc>
                <a:spcPct val="150000"/>
              </a:lnSpc>
            </a:pPr>
            <a:r>
              <a:rPr lang="it-IT" sz="1500" noProof="0" dirty="0">
                <a:latin typeface="Noto Sans" panose="020B0502040504020204" pitchFamily="34" charset="0"/>
                <a:ea typeface="Noto Sans" panose="020B0502040504020204" pitchFamily="34" charset="0"/>
                <a:cs typeface="Noto Sans" panose="020B0502040504020204" pitchFamily="34" charset="0"/>
              </a:rPr>
              <a:t>Il processo è iterativo:</a:t>
            </a:r>
          </a:p>
          <a:p>
            <a:pPr marL="285750" indent="-285750">
              <a:lnSpc>
                <a:spcPct val="150000"/>
              </a:lnSpc>
              <a:buFont typeface="Wingdings" panose="05000000000000000000" pitchFamily="2" charset="2"/>
              <a:buChar char="ü"/>
            </a:pPr>
            <a:r>
              <a:rPr lang="it-IT" sz="1500" noProof="0" dirty="0">
                <a:latin typeface="Noto Sans" panose="020B0502040504020204" pitchFamily="34" charset="0"/>
                <a:ea typeface="Noto Sans" panose="020B0502040504020204" pitchFamily="34" charset="0"/>
                <a:cs typeface="Noto Sans" panose="020B0502040504020204" pitchFamily="34" charset="0"/>
              </a:rPr>
              <a:t>Il </a:t>
            </a:r>
            <a:r>
              <a:rPr lang="it-IT" sz="1500" b="1" i="1" noProof="0" dirty="0">
                <a:latin typeface="Noto Sans" panose="020B0502040504020204" pitchFamily="34" charset="0"/>
                <a:ea typeface="Noto Sans" panose="020B0502040504020204" pitchFamily="34" charset="0"/>
                <a:cs typeface="Noto Sans" panose="020B0502040504020204" pitchFamily="34" charset="0"/>
              </a:rPr>
              <a:t>generatore </a:t>
            </a:r>
            <a:r>
              <a:rPr lang="it-IT" sz="1500" noProof="0" dirty="0">
                <a:latin typeface="Noto Sans" panose="020B0502040504020204" pitchFamily="34" charset="0"/>
                <a:ea typeface="Noto Sans" panose="020B0502040504020204" pitchFamily="34" charset="0"/>
                <a:cs typeface="Noto Sans" panose="020B0502040504020204" pitchFamily="34" charset="0"/>
              </a:rPr>
              <a:t>migliora nel </a:t>
            </a:r>
            <a:r>
              <a:rPr lang="it-IT" sz="1500" b="1" i="1" noProof="0" dirty="0">
                <a:latin typeface="Noto Sans" panose="020B0502040504020204" pitchFamily="34" charset="0"/>
                <a:ea typeface="Noto Sans" panose="020B0502040504020204" pitchFamily="34" charset="0"/>
                <a:cs typeface="Noto Sans" panose="020B0502040504020204" pitchFamily="34" charset="0"/>
              </a:rPr>
              <a:t>creare dati sempre più realistici</a:t>
            </a:r>
          </a:p>
          <a:p>
            <a:pPr marL="285750" indent="-285750">
              <a:lnSpc>
                <a:spcPct val="150000"/>
              </a:lnSpc>
              <a:buFont typeface="Wingdings" panose="05000000000000000000" pitchFamily="2" charset="2"/>
              <a:buChar char="ü"/>
            </a:pPr>
            <a:r>
              <a:rPr lang="it-IT" sz="1500" noProof="0" dirty="0">
                <a:latin typeface="Noto Sans" panose="020B0502040504020204" pitchFamily="34" charset="0"/>
                <a:ea typeface="Noto Sans" panose="020B0502040504020204" pitchFamily="34" charset="0"/>
                <a:cs typeface="Noto Sans" panose="020B0502040504020204" pitchFamily="34" charset="0"/>
              </a:rPr>
              <a:t>Il </a:t>
            </a:r>
            <a:r>
              <a:rPr lang="it-IT" sz="1500" b="1" i="1" noProof="0" dirty="0">
                <a:latin typeface="Noto Sans" panose="020B0502040504020204" pitchFamily="34" charset="0"/>
                <a:ea typeface="Noto Sans" panose="020B0502040504020204" pitchFamily="34" charset="0"/>
                <a:cs typeface="Noto Sans" panose="020B0502040504020204" pitchFamily="34" charset="0"/>
              </a:rPr>
              <a:t>discriminatore </a:t>
            </a:r>
            <a:r>
              <a:rPr lang="it-IT" sz="1500" noProof="0" dirty="0">
                <a:latin typeface="Noto Sans" panose="020B0502040504020204" pitchFamily="34" charset="0"/>
                <a:ea typeface="Noto Sans" panose="020B0502040504020204" pitchFamily="34" charset="0"/>
                <a:cs typeface="Noto Sans" panose="020B0502040504020204" pitchFamily="34" charset="0"/>
              </a:rPr>
              <a:t>migliora nel </a:t>
            </a:r>
            <a:r>
              <a:rPr lang="it-IT" sz="1500" b="1" i="1" noProof="0" dirty="0">
                <a:latin typeface="Noto Sans" panose="020B0502040504020204" pitchFamily="34" charset="0"/>
                <a:ea typeface="Noto Sans" panose="020B0502040504020204" pitchFamily="34" charset="0"/>
                <a:cs typeface="Noto Sans" panose="020B0502040504020204" pitchFamily="34" charset="0"/>
              </a:rPr>
              <a:t>riconoscere i dati generati («falsi»)</a:t>
            </a:r>
          </a:p>
        </p:txBody>
      </p:sp>
      <p:grpSp>
        <p:nvGrpSpPr>
          <p:cNvPr id="23" name="Group 22">
            <a:extLst>
              <a:ext uri="{FF2B5EF4-FFF2-40B4-BE49-F238E27FC236}">
                <a16:creationId xmlns:a16="http://schemas.microsoft.com/office/drawing/2014/main" id="{DFB634CC-0AB8-EE18-DEB8-8139246ACFEF}"/>
              </a:ext>
            </a:extLst>
          </p:cNvPr>
          <p:cNvGrpSpPr/>
          <p:nvPr/>
        </p:nvGrpSpPr>
        <p:grpSpPr>
          <a:xfrm>
            <a:off x="5124563" y="1235434"/>
            <a:ext cx="3882767" cy="2827308"/>
            <a:chOff x="5531642" y="1134159"/>
            <a:chExt cx="3882767" cy="2827308"/>
          </a:xfrm>
        </p:grpSpPr>
        <p:sp>
          <p:nvSpPr>
            <p:cNvPr id="24" name="Oval 23">
              <a:extLst>
                <a:ext uri="{FF2B5EF4-FFF2-40B4-BE49-F238E27FC236}">
                  <a16:creationId xmlns:a16="http://schemas.microsoft.com/office/drawing/2014/main" id="{0D654879-30D7-3F68-7D02-9B31A522CBA6}"/>
                </a:ext>
              </a:extLst>
            </p:cNvPr>
            <p:cNvSpPr/>
            <p:nvPr/>
          </p:nvSpPr>
          <p:spPr>
            <a:xfrm>
              <a:off x="5819732" y="1134159"/>
              <a:ext cx="1035831" cy="430043"/>
            </a:xfrm>
            <a:prstGeom prst="ellipse">
              <a:avLst/>
            </a:prstGeom>
            <a:solidFill>
              <a:schemeClr val="accent1">
                <a:lumMod val="75000"/>
              </a:schemeClr>
            </a:solidFill>
            <a:ln>
              <a:solidFill>
                <a:schemeClr val="accent1">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900" b="1" noProof="0" dirty="0">
                  <a:latin typeface="Noto Sans" panose="020B0502040504020204" pitchFamily="34" charset="0"/>
                  <a:ea typeface="Noto Sans" panose="020B0502040504020204" pitchFamily="34" charset="0"/>
                  <a:cs typeface="Noto Sans" panose="020B0502040504020204" pitchFamily="34" charset="0"/>
                </a:rPr>
                <a:t>RUMORE CASUALE</a:t>
              </a:r>
            </a:p>
          </p:txBody>
        </p:sp>
        <p:cxnSp>
          <p:nvCxnSpPr>
            <p:cNvPr id="25" name="Straight Arrow Connector 24">
              <a:extLst>
                <a:ext uri="{FF2B5EF4-FFF2-40B4-BE49-F238E27FC236}">
                  <a16:creationId xmlns:a16="http://schemas.microsoft.com/office/drawing/2014/main" id="{E93137B8-F120-A9D2-3E45-8F4C2E37ECFC}"/>
                </a:ext>
              </a:extLst>
            </p:cNvPr>
            <p:cNvCxnSpPr>
              <a:cxnSpLocks/>
              <a:stCxn id="27" idx="2"/>
              <a:endCxn id="29" idx="0"/>
            </p:cNvCxnSpPr>
            <p:nvPr/>
          </p:nvCxnSpPr>
          <p:spPr>
            <a:xfrm>
              <a:off x="7300075" y="3478104"/>
              <a:ext cx="0" cy="262026"/>
            </a:xfrm>
            <a:prstGeom prst="straightConnector1">
              <a:avLst/>
            </a:prstGeom>
            <a:ln w="38100">
              <a:solidFill>
                <a:schemeClr val="accent2">
                  <a:lumMod val="7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4884DF9-E199-7C42-3B1E-F3FE7DD267D2}"/>
                </a:ext>
              </a:extLst>
            </p:cNvPr>
            <p:cNvSpPr/>
            <p:nvPr/>
          </p:nvSpPr>
          <p:spPr>
            <a:xfrm>
              <a:off x="5794697" y="1870320"/>
              <a:ext cx="1085902" cy="216230"/>
            </a:xfrm>
            <a:prstGeom prst="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it-IT" sz="900" b="1" noProof="0" dirty="0">
                  <a:latin typeface="Noto Sans" panose="020B0502040504020204" pitchFamily="34" charset="0"/>
                  <a:ea typeface="Noto Sans" panose="020B0502040504020204" pitchFamily="34" charset="0"/>
                  <a:cs typeface="Noto Sans" panose="020B0502040504020204" pitchFamily="34" charset="0"/>
                </a:rPr>
                <a:t>GENERATORE</a:t>
              </a:r>
            </a:p>
          </p:txBody>
        </p:sp>
        <p:sp>
          <p:nvSpPr>
            <p:cNvPr id="27" name="Rectangle 26">
              <a:extLst>
                <a:ext uri="{FF2B5EF4-FFF2-40B4-BE49-F238E27FC236}">
                  <a16:creationId xmlns:a16="http://schemas.microsoft.com/office/drawing/2014/main" id="{F3BAD66E-8190-79E5-DC94-722FBE04A186}"/>
                </a:ext>
              </a:extLst>
            </p:cNvPr>
            <p:cNvSpPr/>
            <p:nvPr/>
          </p:nvSpPr>
          <p:spPr>
            <a:xfrm>
              <a:off x="6658353" y="3261874"/>
              <a:ext cx="1283443" cy="216230"/>
            </a:xfrm>
            <a:prstGeom prst="rect">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it-IT" sz="900" b="1" noProof="0" dirty="0">
                  <a:latin typeface="Noto Sans" panose="020B0502040504020204" pitchFamily="34" charset="0"/>
                  <a:ea typeface="Noto Sans" panose="020B0502040504020204" pitchFamily="34" charset="0"/>
                  <a:cs typeface="Noto Sans" panose="020B0502040504020204" pitchFamily="34" charset="0"/>
                </a:rPr>
                <a:t>DISCRIMINATORE</a:t>
              </a:r>
            </a:p>
          </p:txBody>
        </p:sp>
        <p:cxnSp>
          <p:nvCxnSpPr>
            <p:cNvPr id="28" name="Connector: Elbow 27">
              <a:extLst>
                <a:ext uri="{FF2B5EF4-FFF2-40B4-BE49-F238E27FC236}">
                  <a16:creationId xmlns:a16="http://schemas.microsoft.com/office/drawing/2014/main" id="{838C3EE8-2381-F64A-8F33-AD3449B5EA27}"/>
                </a:ext>
              </a:extLst>
            </p:cNvPr>
            <p:cNvCxnSpPr>
              <a:cxnSpLocks/>
              <a:stCxn id="30" idx="4"/>
              <a:endCxn id="27" idx="1"/>
            </p:cNvCxnSpPr>
            <p:nvPr/>
          </p:nvCxnSpPr>
          <p:spPr>
            <a:xfrm rot="16200000" flipH="1">
              <a:off x="6189361" y="2900996"/>
              <a:ext cx="561471" cy="376513"/>
            </a:xfrm>
            <a:prstGeom prst="bentConnector2">
              <a:avLst/>
            </a:prstGeom>
            <a:ln w="38100">
              <a:solidFill>
                <a:schemeClr val="accent2">
                  <a:lumMod val="75000"/>
                </a:schemeClr>
              </a:solidFill>
              <a:tailEnd type="stealt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E2C80C6-AEAE-C0D7-56AB-07FDF520F7D8}"/>
                </a:ext>
              </a:extLst>
            </p:cNvPr>
            <p:cNvSpPr txBox="1"/>
            <p:nvPr/>
          </p:nvSpPr>
          <p:spPr>
            <a:xfrm>
              <a:off x="6942836" y="3740130"/>
              <a:ext cx="714477" cy="221337"/>
            </a:xfrm>
            <a:prstGeom prst="roundRect">
              <a:avLst/>
            </a:prstGeom>
            <a:ln w="38100">
              <a:solidFill>
                <a:schemeClr val="accent2">
                  <a:lumMod val="75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it-IT" sz="700" b="1" i="1" noProof="0" dirty="0">
                  <a:latin typeface="Noto Sans" panose="020B0502040504020204" pitchFamily="34" charset="0"/>
                  <a:ea typeface="Noto Sans" panose="020B0502040504020204" pitchFamily="34" charset="0"/>
                  <a:cs typeface="Noto Sans" panose="020B0502040504020204" pitchFamily="34" charset="0"/>
                </a:rPr>
                <a:t>VERA/FALSA</a:t>
              </a:r>
            </a:p>
          </p:txBody>
        </p:sp>
        <p:sp>
          <p:nvSpPr>
            <p:cNvPr id="30" name="Parallelogram 29">
              <a:extLst>
                <a:ext uri="{FF2B5EF4-FFF2-40B4-BE49-F238E27FC236}">
                  <a16:creationId xmlns:a16="http://schemas.microsoft.com/office/drawing/2014/main" id="{DD3C6E3A-CBA2-FD7C-AEB1-E2E668B302AE}"/>
                </a:ext>
              </a:extLst>
            </p:cNvPr>
            <p:cNvSpPr/>
            <p:nvPr/>
          </p:nvSpPr>
          <p:spPr>
            <a:xfrm>
              <a:off x="5531642" y="2422585"/>
              <a:ext cx="1500395" cy="385933"/>
            </a:xfrm>
            <a:prstGeom prst="parallelogram">
              <a:avLst>
                <a:gd name="adj" fmla="val 29706"/>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900" b="1" noProof="0" dirty="0">
                  <a:latin typeface="Noto Sans" panose="020B0502040504020204" pitchFamily="34" charset="0"/>
                  <a:ea typeface="Noto Sans" panose="020B0502040504020204" pitchFamily="34" charset="0"/>
                  <a:cs typeface="Noto Sans" panose="020B0502040504020204" pitchFamily="34" charset="0"/>
                </a:rPr>
                <a:t>IMMAGINE GENERATA</a:t>
              </a:r>
            </a:p>
          </p:txBody>
        </p:sp>
        <p:grpSp>
          <p:nvGrpSpPr>
            <p:cNvPr id="31" name="Group 30">
              <a:extLst>
                <a:ext uri="{FF2B5EF4-FFF2-40B4-BE49-F238E27FC236}">
                  <a16:creationId xmlns:a16="http://schemas.microsoft.com/office/drawing/2014/main" id="{F58B64FB-893C-7D59-0AA2-9C31C5DE25D8}"/>
                </a:ext>
              </a:extLst>
            </p:cNvPr>
            <p:cNvGrpSpPr/>
            <p:nvPr/>
          </p:nvGrpSpPr>
          <p:grpSpPr>
            <a:xfrm>
              <a:off x="7564607" y="2282701"/>
              <a:ext cx="1849802" cy="665699"/>
              <a:chOff x="6546778" y="1944766"/>
              <a:chExt cx="2265027" cy="955595"/>
            </a:xfrm>
          </p:grpSpPr>
          <p:sp>
            <p:nvSpPr>
              <p:cNvPr id="37" name="Parallelogram 36">
                <a:extLst>
                  <a:ext uri="{FF2B5EF4-FFF2-40B4-BE49-F238E27FC236}">
                    <a16:creationId xmlns:a16="http://schemas.microsoft.com/office/drawing/2014/main" id="{D32B793B-355D-0F98-0B2B-E8835B126235}"/>
                  </a:ext>
                </a:extLst>
              </p:cNvPr>
              <p:cNvSpPr/>
              <p:nvPr/>
            </p:nvSpPr>
            <p:spPr>
              <a:xfrm>
                <a:off x="6974616" y="1944766"/>
                <a:ext cx="1837189" cy="553997"/>
              </a:xfrm>
              <a:prstGeom prst="parallelogram">
                <a:avLst>
                  <a:gd name="adj" fmla="val 29706"/>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it-IT" sz="900" noProof="0" dirty="0">
                  <a:latin typeface="Noto Sans" panose="020B0502040504020204" pitchFamily="34" charset="0"/>
                  <a:ea typeface="Noto Sans" panose="020B0502040504020204" pitchFamily="34" charset="0"/>
                  <a:cs typeface="Noto Sans" panose="020B0502040504020204" pitchFamily="34" charset="0"/>
                </a:endParaRPr>
              </a:p>
            </p:txBody>
          </p:sp>
          <p:sp>
            <p:nvSpPr>
              <p:cNvPr id="38" name="Parallelogram 37">
                <a:extLst>
                  <a:ext uri="{FF2B5EF4-FFF2-40B4-BE49-F238E27FC236}">
                    <a16:creationId xmlns:a16="http://schemas.microsoft.com/office/drawing/2014/main" id="{FD9872C6-B4B2-6D67-2285-05A44F81653B}"/>
                  </a:ext>
                </a:extLst>
              </p:cNvPr>
              <p:cNvSpPr/>
              <p:nvPr/>
            </p:nvSpPr>
            <p:spPr>
              <a:xfrm>
                <a:off x="6822216" y="2093085"/>
                <a:ext cx="1837189" cy="553997"/>
              </a:xfrm>
              <a:prstGeom prst="parallelogram">
                <a:avLst>
                  <a:gd name="adj" fmla="val 29706"/>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it-IT" sz="900" noProof="0" dirty="0">
                  <a:latin typeface="Noto Sans" panose="020B0502040504020204" pitchFamily="34" charset="0"/>
                  <a:ea typeface="Noto Sans" panose="020B0502040504020204" pitchFamily="34" charset="0"/>
                  <a:cs typeface="Noto Sans" panose="020B0502040504020204" pitchFamily="34" charset="0"/>
                </a:endParaRPr>
              </a:p>
            </p:txBody>
          </p:sp>
          <p:sp>
            <p:nvSpPr>
              <p:cNvPr id="39" name="Parallelogram 38">
                <a:extLst>
                  <a:ext uri="{FF2B5EF4-FFF2-40B4-BE49-F238E27FC236}">
                    <a16:creationId xmlns:a16="http://schemas.microsoft.com/office/drawing/2014/main" id="{20AAA708-F945-27D0-2DE2-0685740E118E}"/>
                  </a:ext>
                </a:extLst>
              </p:cNvPr>
              <p:cNvSpPr/>
              <p:nvPr/>
            </p:nvSpPr>
            <p:spPr>
              <a:xfrm>
                <a:off x="6669816" y="2221765"/>
                <a:ext cx="1837189" cy="553997"/>
              </a:xfrm>
              <a:prstGeom prst="parallelogram">
                <a:avLst>
                  <a:gd name="adj" fmla="val 29706"/>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it-IT" sz="900" noProof="0" dirty="0">
                  <a:latin typeface="Noto Sans" panose="020B0502040504020204" pitchFamily="34" charset="0"/>
                  <a:ea typeface="Noto Sans" panose="020B0502040504020204" pitchFamily="34" charset="0"/>
                  <a:cs typeface="Noto Sans" panose="020B0502040504020204" pitchFamily="34" charset="0"/>
                </a:endParaRPr>
              </a:p>
            </p:txBody>
          </p:sp>
          <p:sp>
            <p:nvSpPr>
              <p:cNvPr id="40" name="Parallelogram 39">
                <a:extLst>
                  <a:ext uri="{FF2B5EF4-FFF2-40B4-BE49-F238E27FC236}">
                    <a16:creationId xmlns:a16="http://schemas.microsoft.com/office/drawing/2014/main" id="{49D415E9-080A-2D8E-3E29-40E739E5C7AD}"/>
                  </a:ext>
                </a:extLst>
              </p:cNvPr>
              <p:cNvSpPr/>
              <p:nvPr/>
            </p:nvSpPr>
            <p:spPr>
              <a:xfrm>
                <a:off x="6546778" y="2346364"/>
                <a:ext cx="1837189" cy="553997"/>
              </a:xfrm>
              <a:prstGeom prst="parallelogram">
                <a:avLst>
                  <a:gd name="adj" fmla="val 29706"/>
                </a:avLst>
              </a:prstGeom>
              <a:solidFill>
                <a:schemeClr val="accent2">
                  <a:lumMod val="7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it-IT" sz="900" b="1" noProof="0" dirty="0">
                    <a:latin typeface="Noto Sans" panose="020B0502040504020204" pitchFamily="34" charset="0"/>
                    <a:ea typeface="Noto Sans" panose="020B0502040504020204" pitchFamily="34" charset="0"/>
                    <a:cs typeface="Noto Sans" panose="020B0502040504020204" pitchFamily="34" charset="0"/>
                  </a:rPr>
                  <a:t>IMMAGINI REALI</a:t>
                </a:r>
              </a:p>
            </p:txBody>
          </p:sp>
        </p:grpSp>
        <p:cxnSp>
          <p:nvCxnSpPr>
            <p:cNvPr id="32" name="Straight Arrow Connector 31">
              <a:extLst>
                <a:ext uri="{FF2B5EF4-FFF2-40B4-BE49-F238E27FC236}">
                  <a16:creationId xmlns:a16="http://schemas.microsoft.com/office/drawing/2014/main" id="{40935C2E-79A1-6697-5A50-465B35B84AB5}"/>
                </a:ext>
              </a:extLst>
            </p:cNvPr>
            <p:cNvCxnSpPr>
              <a:cxnSpLocks/>
              <a:stCxn id="24" idx="4"/>
              <a:endCxn id="26" idx="0"/>
            </p:cNvCxnSpPr>
            <p:nvPr/>
          </p:nvCxnSpPr>
          <p:spPr>
            <a:xfrm>
              <a:off x="6337648" y="1564202"/>
              <a:ext cx="0" cy="306118"/>
            </a:xfrm>
            <a:prstGeom prst="straightConnector1">
              <a:avLst/>
            </a:prstGeom>
            <a:ln w="381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1C6A2C-093E-DF6D-3F09-81A0525B3ED2}"/>
                </a:ext>
              </a:extLst>
            </p:cNvPr>
            <p:cNvCxnSpPr>
              <a:cxnSpLocks/>
              <a:stCxn id="26" idx="2"/>
              <a:endCxn id="30" idx="1"/>
            </p:cNvCxnSpPr>
            <p:nvPr/>
          </p:nvCxnSpPr>
          <p:spPr>
            <a:xfrm>
              <a:off x="6337648" y="2086550"/>
              <a:ext cx="1514" cy="336035"/>
            </a:xfrm>
            <a:prstGeom prst="straightConnector1">
              <a:avLst/>
            </a:prstGeom>
            <a:ln w="381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809B9E0-62FC-E28A-1C8D-DE9C24DB40EA}"/>
                </a:ext>
              </a:extLst>
            </p:cNvPr>
            <p:cNvCxnSpPr>
              <a:stCxn id="40" idx="4"/>
              <a:endCxn id="27" idx="3"/>
            </p:cNvCxnSpPr>
            <p:nvPr/>
          </p:nvCxnSpPr>
          <p:spPr>
            <a:xfrm rot="5400000">
              <a:off x="7917507" y="2972690"/>
              <a:ext cx="421589" cy="373009"/>
            </a:xfrm>
            <a:prstGeom prst="bentConnector2">
              <a:avLst/>
            </a:prstGeom>
            <a:ln w="38100">
              <a:solidFill>
                <a:schemeClr val="accent1">
                  <a:lumMod val="75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74F1348-118A-AD7B-D4E6-F1A59AE0E142}"/>
                </a:ext>
              </a:extLst>
            </p:cNvPr>
            <p:cNvCxnSpPr>
              <a:cxnSpLocks/>
              <a:stCxn id="26" idx="3"/>
              <a:endCxn id="27" idx="0"/>
            </p:cNvCxnSpPr>
            <p:nvPr/>
          </p:nvCxnSpPr>
          <p:spPr>
            <a:xfrm>
              <a:off x="6880599" y="1978435"/>
              <a:ext cx="419476" cy="1283439"/>
            </a:xfrm>
            <a:prstGeom prst="bentConnector2">
              <a:avLst/>
            </a:prstGeom>
            <a:ln w="38100">
              <a:solidFill>
                <a:schemeClr val="accent6">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00915A2-276B-F736-0F14-FFC93AC17B43}"/>
                </a:ext>
              </a:extLst>
            </p:cNvPr>
            <p:cNvSpPr txBox="1"/>
            <p:nvPr/>
          </p:nvSpPr>
          <p:spPr>
            <a:xfrm>
              <a:off x="7032037" y="1717261"/>
              <a:ext cx="714477" cy="246221"/>
            </a:xfrm>
            <a:prstGeom prst="rect">
              <a:avLst/>
            </a:prstGeom>
            <a:noFill/>
          </p:spPr>
          <p:txBody>
            <a:bodyPr wrap="square" rtlCol="0">
              <a:spAutoFit/>
            </a:bodyPr>
            <a:lstStyle/>
            <a:p>
              <a:r>
                <a:rPr lang="it-IT" sz="1000" b="1" i="1" noProof="0" dirty="0">
                  <a:latin typeface="Noto Sans" panose="020B0502040504020204" pitchFamily="34" charset="0"/>
                  <a:ea typeface="Noto Sans" panose="020B0502040504020204" pitchFamily="34" charset="0"/>
                  <a:cs typeface="Noto Sans" panose="020B0502040504020204" pitchFamily="34" charset="0"/>
                </a:rPr>
                <a:t>training</a:t>
              </a:r>
            </a:p>
          </p:txBody>
        </p:sp>
      </p:grpSp>
      <p:sp>
        <p:nvSpPr>
          <p:cNvPr id="4" name="TextBox 4">
            <a:extLst>
              <a:ext uri="{FF2B5EF4-FFF2-40B4-BE49-F238E27FC236}">
                <a16:creationId xmlns:a16="http://schemas.microsoft.com/office/drawing/2014/main" id="{B1AB726F-6EEC-4D18-D894-8093DE7E77F2}"/>
              </a:ext>
            </a:extLst>
          </p:cNvPr>
          <p:cNvSpPr txBox="1"/>
          <p:nvPr/>
        </p:nvSpPr>
        <p:spPr>
          <a:xfrm>
            <a:off x="318988" y="4010917"/>
            <a:ext cx="8941754" cy="1094146"/>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endParaRPr lang="it-IT" sz="1500" b="1" i="1" noProof="0" dirty="0">
              <a:latin typeface="Noto Sans" panose="020B0502040504020204" pitchFamily="34" charset="0"/>
              <a:ea typeface="Noto Sans" panose="020B0502040504020204" pitchFamily="34" charset="0"/>
              <a:cs typeface="Noto Sans" panose="020B0502040504020204" pitchFamily="34" charset="0"/>
            </a:endParaRPr>
          </a:p>
          <a:p>
            <a:pPr marL="285750" indent="-285750">
              <a:lnSpc>
                <a:spcPct val="150000"/>
              </a:lnSpc>
              <a:buFont typeface="Wingdings" panose="05000000000000000000" pitchFamily="2" charset="2"/>
              <a:buChar char="Ø"/>
            </a:pPr>
            <a:r>
              <a:rPr lang="it-IT" sz="1500" b="1" i="1" noProof="0" dirty="0">
                <a:latin typeface="Noto Sans" panose="020B0502040504020204" pitchFamily="34" charset="0"/>
                <a:ea typeface="Noto Sans" panose="020B0502040504020204" pitchFamily="34" charset="0"/>
                <a:cs typeface="Noto Sans" panose="020B0502040504020204" pitchFamily="34" charset="0"/>
              </a:rPr>
              <a:t>Si arriva ad un equilibrio in cui i dati generati sono quasi indistinguibili da quelli reali.</a:t>
            </a:r>
          </a:p>
          <a:p>
            <a:pPr marL="285750" indent="-285750">
              <a:lnSpc>
                <a:spcPct val="150000"/>
              </a:lnSpc>
              <a:buFont typeface="Wingdings" panose="05000000000000000000" pitchFamily="2" charset="2"/>
              <a:buChar char="ü"/>
            </a:pPr>
            <a:endParaRPr lang="it-IT" sz="1500" b="1" i="1" noProof="0" dirty="0">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470425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3" name="Text 0"/>
          <p:cNvSpPr/>
          <p:nvPr/>
        </p:nvSpPr>
        <p:spPr>
          <a:xfrm>
            <a:off x="571500" y="465694"/>
            <a:ext cx="3581109"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Esempi di utilizzo delle GAN</a:t>
            </a:r>
            <a:endParaRPr lang="it-IT" sz="2025" noProof="0" dirty="0"/>
          </a:p>
        </p:txBody>
      </p:sp>
      <p:pic>
        <p:nvPicPr>
          <p:cNvPr id="4" name="Image 1" descr="preencoded.png"/>
          <p:cNvPicPr>
            <a:picLocks noChangeAspect="1"/>
          </p:cNvPicPr>
          <p:nvPr/>
        </p:nvPicPr>
        <p:blipFill>
          <a:blip r:embed="rId3"/>
          <a:stretch>
            <a:fillRect/>
          </a:stretch>
        </p:blipFill>
        <p:spPr>
          <a:xfrm>
            <a:off x="571500" y="1261459"/>
            <a:ext cx="150019" cy="171450"/>
          </a:xfrm>
          <a:prstGeom prst="rect">
            <a:avLst/>
          </a:prstGeom>
        </p:spPr>
      </p:pic>
      <p:sp>
        <p:nvSpPr>
          <p:cNvPr id="5" name="Text 1"/>
          <p:cNvSpPr/>
          <p:nvPr/>
        </p:nvSpPr>
        <p:spPr>
          <a:xfrm>
            <a:off x="828675" y="1204309"/>
            <a:ext cx="3600450" cy="235744"/>
          </a:xfrm>
          <a:prstGeom prst="rect">
            <a:avLst/>
          </a:prstGeom>
          <a:noFill/>
          <a:ln/>
        </p:spPr>
        <p:txBody>
          <a:bodyPr wrap="none" lIns="0" tIns="0" rIns="0" bIns="0" rtlCol="0" anchor="ctr">
            <a:spAutoFit/>
          </a:bodyPr>
          <a:lstStyle/>
          <a:p>
            <a:pPr marL="0" indent="0">
              <a:buNone/>
            </a:pPr>
            <a:r>
              <a:rPr lang="it-IT" sz="1238" b="1" noProof="0" dirty="0">
                <a:solidFill>
                  <a:srgbClr val="000000"/>
                </a:solidFill>
                <a:latin typeface="Noto Sans" pitchFamily="34" charset="0"/>
                <a:ea typeface="Noto Sans" pitchFamily="34" charset="-122"/>
                <a:cs typeface="Noto Sans" pitchFamily="34" charset="-120"/>
              </a:rPr>
              <a:t>Generazione di volti</a:t>
            </a:r>
            <a:endParaRPr lang="it-IT" sz="1238" noProof="0" dirty="0"/>
          </a:p>
        </p:txBody>
      </p:sp>
      <p:sp>
        <p:nvSpPr>
          <p:cNvPr id="6" name="Text 2"/>
          <p:cNvSpPr/>
          <p:nvPr/>
        </p:nvSpPr>
        <p:spPr>
          <a:xfrm>
            <a:off x="828675" y="1456895"/>
            <a:ext cx="3600450" cy="434927"/>
          </a:xfrm>
          <a:prstGeom prst="rect">
            <a:avLst/>
          </a:prstGeom>
          <a:noFill/>
          <a:ln/>
        </p:spPr>
        <p:txBody>
          <a:bodyPr wrap="square" lIns="0" tIns="0" rIns="0" bIns="0" rtlCol="0" anchor="ctr">
            <a:spAutoFit/>
          </a:bodyPr>
          <a:lstStyle/>
          <a:p>
            <a:pPr marL="0" indent="0">
              <a:buNone/>
            </a:pPr>
            <a:r>
              <a:rPr lang="it-IT" sz="942" noProof="0" dirty="0">
                <a:solidFill>
                  <a:srgbClr val="4C4C4C"/>
                </a:solidFill>
                <a:latin typeface="Noto Sans" pitchFamily="34" charset="0"/>
                <a:ea typeface="Noto Sans" pitchFamily="34" charset="-122"/>
                <a:cs typeface="Noto Sans" pitchFamily="34" charset="-120"/>
              </a:rPr>
              <a:t>StyleGAN e le sue varianti possono </a:t>
            </a:r>
            <a:r>
              <a:rPr lang="it-IT" sz="942" b="1" noProof="0" dirty="0">
                <a:solidFill>
                  <a:srgbClr val="4C4C4C"/>
                </a:solidFill>
                <a:latin typeface="Noto Sans" pitchFamily="34" charset="0"/>
                <a:ea typeface="Noto Sans" pitchFamily="34" charset="-122"/>
                <a:cs typeface="Noto Sans" pitchFamily="34" charset="-120"/>
              </a:rPr>
              <a:t>generare volti fotorealistici </a:t>
            </a:r>
            <a:r>
              <a:rPr lang="it-IT" sz="942" noProof="0" dirty="0">
                <a:solidFill>
                  <a:srgbClr val="4C4C4C"/>
                </a:solidFill>
                <a:latin typeface="Noto Sans" pitchFamily="34" charset="0"/>
                <a:ea typeface="Noto Sans" pitchFamily="34" charset="-122"/>
                <a:cs typeface="Noto Sans" pitchFamily="34" charset="-120"/>
              </a:rPr>
              <a:t>di persone che non esistono, con </a:t>
            </a:r>
            <a:r>
              <a:rPr lang="it-IT" sz="942" b="1" noProof="0" dirty="0">
                <a:solidFill>
                  <a:srgbClr val="4C4C4C"/>
                </a:solidFill>
                <a:latin typeface="Noto Sans" pitchFamily="34" charset="0"/>
                <a:ea typeface="Noto Sans" pitchFamily="34" charset="-122"/>
                <a:cs typeface="Noto Sans" pitchFamily="34" charset="-120"/>
              </a:rPr>
              <a:t>controllo su attributi </a:t>
            </a:r>
            <a:r>
              <a:rPr lang="it-IT" sz="942" noProof="0" dirty="0">
                <a:solidFill>
                  <a:srgbClr val="4C4C4C"/>
                </a:solidFill>
                <a:latin typeface="Noto Sans" pitchFamily="34" charset="0"/>
                <a:ea typeface="Noto Sans" pitchFamily="34" charset="-122"/>
                <a:cs typeface="Noto Sans" pitchFamily="34" charset="-120"/>
              </a:rPr>
              <a:t>come età, genere ed espressione. </a:t>
            </a:r>
            <a:endParaRPr lang="it-IT" sz="942" noProof="0" dirty="0"/>
          </a:p>
        </p:txBody>
      </p:sp>
      <p:pic>
        <p:nvPicPr>
          <p:cNvPr id="7" name="Image 2" descr="preencoded.png"/>
          <p:cNvPicPr>
            <a:picLocks noChangeAspect="1"/>
          </p:cNvPicPr>
          <p:nvPr/>
        </p:nvPicPr>
        <p:blipFill>
          <a:blip r:embed="rId4"/>
          <a:stretch>
            <a:fillRect/>
          </a:stretch>
        </p:blipFill>
        <p:spPr>
          <a:xfrm>
            <a:off x="571500" y="2140793"/>
            <a:ext cx="171450" cy="171450"/>
          </a:xfrm>
          <a:prstGeom prst="rect">
            <a:avLst/>
          </a:prstGeom>
        </p:spPr>
      </p:pic>
      <p:sp>
        <p:nvSpPr>
          <p:cNvPr id="8" name="Text 3"/>
          <p:cNvSpPr/>
          <p:nvPr/>
        </p:nvSpPr>
        <p:spPr>
          <a:xfrm>
            <a:off x="850106" y="2083643"/>
            <a:ext cx="3579019" cy="235744"/>
          </a:xfrm>
          <a:prstGeom prst="rect">
            <a:avLst/>
          </a:prstGeom>
          <a:noFill/>
          <a:ln/>
        </p:spPr>
        <p:txBody>
          <a:bodyPr wrap="none" lIns="0" tIns="0" rIns="0" bIns="0" rtlCol="0" anchor="ctr">
            <a:spAutoFit/>
          </a:bodyPr>
          <a:lstStyle/>
          <a:p>
            <a:pPr marL="0" indent="0">
              <a:buNone/>
            </a:pPr>
            <a:r>
              <a:rPr lang="it-IT" sz="1238" b="1" noProof="0" dirty="0">
                <a:solidFill>
                  <a:srgbClr val="000000"/>
                </a:solidFill>
                <a:latin typeface="Noto Sans" pitchFamily="34" charset="0"/>
                <a:ea typeface="Noto Sans" pitchFamily="34" charset="-122"/>
                <a:cs typeface="Noto Sans" pitchFamily="34" charset="-120"/>
              </a:rPr>
              <a:t>Arte generativa</a:t>
            </a:r>
            <a:endParaRPr lang="it-IT" sz="1238" noProof="0" dirty="0"/>
          </a:p>
        </p:txBody>
      </p:sp>
      <p:sp>
        <p:nvSpPr>
          <p:cNvPr id="9" name="Text 4"/>
          <p:cNvSpPr/>
          <p:nvPr/>
        </p:nvSpPr>
        <p:spPr>
          <a:xfrm>
            <a:off x="850106" y="2333274"/>
            <a:ext cx="3579019" cy="289951"/>
          </a:xfrm>
          <a:prstGeom prst="rect">
            <a:avLst/>
          </a:prstGeom>
          <a:noFill/>
          <a:ln/>
        </p:spPr>
        <p:txBody>
          <a:bodyPr wrap="square" lIns="0" tIns="0" rIns="0" bIns="0" rtlCol="0" anchor="ctr">
            <a:spAutoFit/>
          </a:bodyPr>
          <a:lstStyle/>
          <a:p>
            <a:pPr marL="0" indent="0">
              <a:buNone/>
            </a:pPr>
            <a:r>
              <a:rPr lang="it-IT" sz="942" noProof="0" dirty="0">
                <a:solidFill>
                  <a:srgbClr val="4C4C4C"/>
                </a:solidFill>
                <a:latin typeface="Noto Sans" pitchFamily="34" charset="0"/>
                <a:ea typeface="Noto Sans" pitchFamily="34" charset="-122"/>
                <a:cs typeface="Noto Sans" pitchFamily="34" charset="-120"/>
              </a:rPr>
              <a:t>Modelli come BigGAN e ArtGAN possono </a:t>
            </a:r>
            <a:r>
              <a:rPr lang="it-IT" sz="942" b="1" noProof="0" dirty="0">
                <a:solidFill>
                  <a:srgbClr val="4C4C4C"/>
                </a:solidFill>
                <a:latin typeface="Noto Sans" pitchFamily="34" charset="0"/>
                <a:ea typeface="Noto Sans" pitchFamily="34" charset="-122"/>
                <a:cs typeface="Noto Sans" pitchFamily="34" charset="-120"/>
              </a:rPr>
              <a:t>creare opere d'arte originali </a:t>
            </a:r>
            <a:r>
              <a:rPr lang="it-IT" sz="942" noProof="0" dirty="0">
                <a:solidFill>
                  <a:srgbClr val="4C4C4C"/>
                </a:solidFill>
                <a:latin typeface="Noto Sans" pitchFamily="34" charset="0"/>
                <a:ea typeface="Noto Sans" pitchFamily="34" charset="-122"/>
                <a:cs typeface="Noto Sans" pitchFamily="34" charset="-120"/>
              </a:rPr>
              <a:t>in vari stili, da astratto a realistico. </a:t>
            </a:r>
            <a:endParaRPr lang="it-IT" sz="942" noProof="0" dirty="0"/>
          </a:p>
        </p:txBody>
      </p:sp>
      <p:pic>
        <p:nvPicPr>
          <p:cNvPr id="10" name="Image 3" descr="preencoded.png"/>
          <p:cNvPicPr>
            <a:picLocks noChangeAspect="1"/>
          </p:cNvPicPr>
          <p:nvPr/>
        </p:nvPicPr>
        <p:blipFill>
          <a:blip r:embed="rId5"/>
          <a:stretch>
            <a:fillRect/>
          </a:stretch>
        </p:blipFill>
        <p:spPr>
          <a:xfrm>
            <a:off x="571500" y="2894127"/>
            <a:ext cx="171450" cy="171450"/>
          </a:xfrm>
          <a:prstGeom prst="rect">
            <a:avLst/>
          </a:prstGeom>
        </p:spPr>
      </p:pic>
      <p:sp>
        <p:nvSpPr>
          <p:cNvPr id="11" name="Text 5"/>
          <p:cNvSpPr/>
          <p:nvPr/>
        </p:nvSpPr>
        <p:spPr>
          <a:xfrm>
            <a:off x="850106" y="2836977"/>
            <a:ext cx="3579019" cy="235744"/>
          </a:xfrm>
          <a:prstGeom prst="rect">
            <a:avLst/>
          </a:prstGeom>
          <a:noFill/>
          <a:ln/>
        </p:spPr>
        <p:txBody>
          <a:bodyPr wrap="none" lIns="0" tIns="0" rIns="0" bIns="0" rtlCol="0" anchor="ctr">
            <a:spAutoFit/>
          </a:bodyPr>
          <a:lstStyle/>
          <a:p>
            <a:pPr marL="0" indent="0">
              <a:buNone/>
            </a:pPr>
            <a:r>
              <a:rPr lang="it-IT" sz="1238" b="1" noProof="0" dirty="0">
                <a:solidFill>
                  <a:srgbClr val="000000"/>
                </a:solidFill>
                <a:latin typeface="Noto Sans" pitchFamily="34" charset="0"/>
                <a:ea typeface="Noto Sans" pitchFamily="34" charset="-122"/>
                <a:cs typeface="Noto Sans" pitchFamily="34" charset="-120"/>
              </a:rPr>
              <a:t>Style transfer</a:t>
            </a:r>
            <a:endParaRPr lang="it-IT" sz="1238" noProof="0" dirty="0"/>
          </a:p>
        </p:txBody>
      </p:sp>
      <p:sp>
        <p:nvSpPr>
          <p:cNvPr id="12" name="Text 6"/>
          <p:cNvSpPr/>
          <p:nvPr/>
        </p:nvSpPr>
        <p:spPr>
          <a:xfrm>
            <a:off x="850106" y="3119554"/>
            <a:ext cx="3579019" cy="434927"/>
          </a:xfrm>
          <a:prstGeom prst="rect">
            <a:avLst/>
          </a:prstGeom>
          <a:noFill/>
          <a:ln/>
        </p:spPr>
        <p:txBody>
          <a:bodyPr wrap="square" lIns="0" tIns="0" rIns="0" bIns="0" rtlCol="0" anchor="ctr">
            <a:spAutoFit/>
          </a:bodyPr>
          <a:lstStyle/>
          <a:p>
            <a:pPr marL="0" indent="0">
              <a:buNone/>
            </a:pPr>
            <a:r>
              <a:rPr lang="it-IT" sz="942" noProof="0" dirty="0">
                <a:solidFill>
                  <a:srgbClr val="4C4C4C"/>
                </a:solidFill>
                <a:latin typeface="Noto Sans" pitchFamily="34" charset="0"/>
                <a:ea typeface="Noto Sans" pitchFamily="34" charset="-122"/>
                <a:cs typeface="Noto Sans" pitchFamily="34" charset="-120"/>
              </a:rPr>
              <a:t>CycleGAN e simili permettono di </a:t>
            </a:r>
            <a:r>
              <a:rPr lang="it-IT" sz="942" b="1" noProof="0" dirty="0">
                <a:solidFill>
                  <a:srgbClr val="4C4C4C"/>
                </a:solidFill>
                <a:latin typeface="Noto Sans" pitchFamily="34" charset="0"/>
                <a:ea typeface="Noto Sans" pitchFamily="34" charset="-122"/>
                <a:cs typeface="Noto Sans" pitchFamily="34" charset="-120"/>
              </a:rPr>
              <a:t>trasferire lo stile da un dominio all'altro</a:t>
            </a:r>
            <a:r>
              <a:rPr lang="it-IT" sz="942" noProof="0" dirty="0">
                <a:solidFill>
                  <a:srgbClr val="4C4C4C"/>
                </a:solidFill>
                <a:latin typeface="Noto Sans" pitchFamily="34" charset="0"/>
                <a:ea typeface="Noto Sans" pitchFamily="34" charset="-122"/>
                <a:cs typeface="Noto Sans" pitchFamily="34" charset="-120"/>
              </a:rPr>
              <a:t>, come trasformare foto in dipinti o cambiare la stagione in un’immagine di un paesaggio. </a:t>
            </a:r>
            <a:endParaRPr lang="it-IT" sz="942" noProof="0" dirty="0"/>
          </a:p>
        </p:txBody>
      </p:sp>
      <p:pic>
        <p:nvPicPr>
          <p:cNvPr id="13" name="Image 4" descr="preencoded.png"/>
          <p:cNvPicPr>
            <a:picLocks noChangeAspect="1"/>
          </p:cNvPicPr>
          <p:nvPr/>
        </p:nvPicPr>
        <p:blipFill>
          <a:blip r:embed="rId6"/>
          <a:stretch>
            <a:fillRect/>
          </a:stretch>
        </p:blipFill>
        <p:spPr>
          <a:xfrm>
            <a:off x="571500" y="3792755"/>
            <a:ext cx="171450" cy="171450"/>
          </a:xfrm>
          <a:prstGeom prst="rect">
            <a:avLst/>
          </a:prstGeom>
        </p:spPr>
      </p:pic>
      <p:sp>
        <p:nvSpPr>
          <p:cNvPr id="14" name="Text 7"/>
          <p:cNvSpPr/>
          <p:nvPr/>
        </p:nvSpPr>
        <p:spPr>
          <a:xfrm>
            <a:off x="850106" y="3735605"/>
            <a:ext cx="3579019" cy="235744"/>
          </a:xfrm>
          <a:prstGeom prst="rect">
            <a:avLst/>
          </a:prstGeom>
          <a:noFill/>
          <a:ln/>
        </p:spPr>
        <p:txBody>
          <a:bodyPr wrap="none" lIns="0" tIns="0" rIns="0" bIns="0" rtlCol="0" anchor="ctr">
            <a:spAutoFit/>
          </a:bodyPr>
          <a:lstStyle/>
          <a:p>
            <a:pPr marL="0" indent="0">
              <a:buNone/>
            </a:pPr>
            <a:r>
              <a:rPr lang="it-IT" sz="1238" b="1" noProof="0" dirty="0">
                <a:solidFill>
                  <a:srgbClr val="000000"/>
                </a:solidFill>
                <a:latin typeface="Noto Sans" pitchFamily="34" charset="0"/>
                <a:ea typeface="Noto Sans" pitchFamily="34" charset="-122"/>
                <a:cs typeface="Noto Sans" pitchFamily="34" charset="-120"/>
              </a:rPr>
              <a:t>Completamento di immagini</a:t>
            </a:r>
            <a:endParaRPr lang="it-IT" sz="1238" noProof="0" dirty="0"/>
          </a:p>
        </p:txBody>
      </p:sp>
      <p:sp>
        <p:nvSpPr>
          <p:cNvPr id="15" name="Text 8"/>
          <p:cNvSpPr/>
          <p:nvPr/>
        </p:nvSpPr>
        <p:spPr>
          <a:xfrm>
            <a:off x="850105" y="4002557"/>
            <a:ext cx="3579019" cy="289951"/>
          </a:xfrm>
          <a:prstGeom prst="rect">
            <a:avLst/>
          </a:prstGeom>
          <a:noFill/>
          <a:ln/>
        </p:spPr>
        <p:txBody>
          <a:bodyPr wrap="square" lIns="0" tIns="0" rIns="0" bIns="0" rtlCol="0" anchor="ctr">
            <a:spAutoFit/>
          </a:bodyPr>
          <a:lstStyle/>
          <a:p>
            <a:pPr marL="0" indent="0">
              <a:buNone/>
            </a:pPr>
            <a:r>
              <a:rPr lang="it-IT" sz="942" noProof="0" dirty="0">
                <a:solidFill>
                  <a:srgbClr val="4C4C4C"/>
                </a:solidFill>
                <a:latin typeface="Noto Sans" pitchFamily="34" charset="0"/>
                <a:ea typeface="Noto Sans" pitchFamily="34" charset="-122"/>
                <a:cs typeface="Noto Sans" pitchFamily="34" charset="-120"/>
              </a:rPr>
              <a:t>Modelli come Inpainting GAN possono </a:t>
            </a:r>
            <a:r>
              <a:rPr lang="it-IT" sz="942" b="1" noProof="0" dirty="0">
                <a:solidFill>
                  <a:srgbClr val="4C4C4C"/>
                </a:solidFill>
                <a:latin typeface="Noto Sans" pitchFamily="34" charset="0"/>
                <a:ea typeface="Noto Sans" pitchFamily="34" charset="-122"/>
                <a:cs typeface="Noto Sans" pitchFamily="34" charset="-120"/>
              </a:rPr>
              <a:t>completare parti mancanti di un'immagine </a:t>
            </a:r>
            <a:r>
              <a:rPr lang="it-IT" sz="942" noProof="0" dirty="0">
                <a:solidFill>
                  <a:srgbClr val="4C4C4C"/>
                </a:solidFill>
                <a:latin typeface="Noto Sans" pitchFamily="34" charset="0"/>
                <a:ea typeface="Noto Sans" pitchFamily="34" charset="-122"/>
                <a:cs typeface="Noto Sans" pitchFamily="34" charset="-120"/>
              </a:rPr>
              <a:t>in modo coerente con il contesto. </a:t>
            </a:r>
            <a:endParaRPr lang="it-IT" sz="942" noProof="0" dirty="0"/>
          </a:p>
        </p:txBody>
      </p:sp>
      <p:pic>
        <p:nvPicPr>
          <p:cNvPr id="16" name="Image 5" descr="preencoded.png"/>
          <p:cNvPicPr>
            <a:picLocks noChangeAspect="1"/>
          </p:cNvPicPr>
          <p:nvPr/>
        </p:nvPicPr>
        <p:blipFill>
          <a:blip r:embed="rId7"/>
          <a:stretch>
            <a:fillRect/>
          </a:stretch>
        </p:blipFill>
        <p:spPr>
          <a:xfrm>
            <a:off x="5334543" y="1408227"/>
            <a:ext cx="2857500" cy="28575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3" name="Text 0"/>
          <p:cNvSpPr/>
          <p:nvPr/>
        </p:nvSpPr>
        <p:spPr>
          <a:xfrm>
            <a:off x="571500" y="326117"/>
            <a:ext cx="8001000" cy="385763"/>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Varianti di GAN</a:t>
            </a:r>
            <a:endParaRPr lang="it-IT" sz="2025" noProof="0" dirty="0"/>
          </a:p>
        </p:txBody>
      </p:sp>
      <p:sp>
        <p:nvSpPr>
          <p:cNvPr id="4" name="Shape 1"/>
          <p:cNvSpPr/>
          <p:nvPr/>
        </p:nvSpPr>
        <p:spPr>
          <a:xfrm>
            <a:off x="571500" y="866512"/>
            <a:ext cx="3893344" cy="1943942"/>
          </a:xfrm>
          <a:prstGeom prst="rect">
            <a:avLst/>
          </a:prstGeom>
          <a:solidFill>
            <a:srgbClr val="F3F9FF"/>
          </a:solidFill>
          <a:ln w="12700">
            <a:noFill/>
          </a:ln>
        </p:spPr>
        <p:txBody>
          <a:bodyPr/>
          <a:lstStyle/>
          <a:p>
            <a:endParaRPr lang="it-IT" noProof="0" dirty="0"/>
          </a:p>
        </p:txBody>
      </p:sp>
      <p:sp>
        <p:nvSpPr>
          <p:cNvPr id="5" name="Text 2"/>
          <p:cNvSpPr/>
          <p:nvPr/>
        </p:nvSpPr>
        <p:spPr>
          <a:xfrm>
            <a:off x="750093" y="988894"/>
            <a:ext cx="3536156" cy="1692771"/>
          </a:xfrm>
          <a:prstGeom prst="rect">
            <a:avLst/>
          </a:prstGeom>
          <a:noFill/>
          <a:ln/>
        </p:spPr>
        <p:txBody>
          <a:bodyPr wrap="square" lIns="0" tIns="0" rIns="0" bIns="0" rtlCol="0" anchor="ctr">
            <a:spAutoFit/>
          </a:bodyPr>
          <a:lstStyle/>
          <a:p>
            <a:pPr marL="0" indent="0">
              <a:buNone/>
            </a:pPr>
            <a:r>
              <a:rPr lang="it-IT" sz="1000" b="1" noProof="0" dirty="0">
                <a:solidFill>
                  <a:schemeClr val="accent1">
                    <a:lumMod val="75000"/>
                  </a:schemeClr>
                </a:solidFill>
                <a:latin typeface="Noto Sans" pitchFamily="34" charset="0"/>
                <a:ea typeface="Noto Sans" pitchFamily="34" charset="-122"/>
                <a:cs typeface="Noto Sans" pitchFamily="34" charset="-120"/>
              </a:rPr>
              <a:t>DCGAN</a:t>
            </a:r>
          </a:p>
          <a:p>
            <a:pPr marL="0" indent="0">
              <a:buNone/>
            </a:pPr>
            <a:endParaRPr lang="it-IT" sz="1000" b="1" noProof="0" dirty="0">
              <a:solidFill>
                <a:srgbClr val="000000"/>
              </a:solidFill>
              <a:latin typeface="Noto Sans" pitchFamily="34" charset="0"/>
              <a:ea typeface="Noto Sans" pitchFamily="34" charset="-122"/>
              <a:cs typeface="Noto Sans" pitchFamily="34" charset="-120"/>
            </a:endParaRPr>
          </a:p>
          <a:p>
            <a:pPr marL="0" indent="0">
              <a:buNone/>
            </a:pPr>
            <a:r>
              <a:rPr lang="it-IT" sz="1000" b="1" i="1" noProof="0" dirty="0">
                <a:solidFill>
                  <a:srgbClr val="000000"/>
                </a:solidFill>
                <a:latin typeface="Noto Sans" pitchFamily="34" charset="0"/>
                <a:ea typeface="Noto Sans" pitchFamily="34" charset="-122"/>
                <a:cs typeface="Noto Sans" pitchFamily="34" charset="-120"/>
              </a:rPr>
              <a:t>Deep Convolutional GAN</a:t>
            </a:r>
          </a:p>
          <a:p>
            <a:pPr marL="0" indent="0">
              <a:buNone/>
            </a:pPr>
            <a:endParaRPr lang="it-IT" sz="1000" b="1" noProof="0" dirty="0">
              <a:solidFill>
                <a:srgbClr val="000000"/>
              </a:solidFill>
              <a:latin typeface="Noto Sans" pitchFamily="34" charset="0"/>
              <a:ea typeface="Noto Sans" pitchFamily="34" charset="-122"/>
              <a:cs typeface="Noto Sans" pitchFamily="34" charset="-120"/>
            </a:endParaRPr>
          </a:p>
          <a:p>
            <a:pPr marL="0" indent="0">
              <a:buNone/>
            </a:pPr>
            <a:r>
              <a:rPr lang="it-IT" sz="1000" noProof="0" dirty="0">
                <a:solidFill>
                  <a:srgbClr val="000000"/>
                </a:solidFill>
                <a:latin typeface="Noto Sans" pitchFamily="34" charset="0"/>
                <a:ea typeface="Noto Sans" pitchFamily="34" charset="-122"/>
                <a:cs typeface="Noto Sans" pitchFamily="34" charset="-120"/>
              </a:rPr>
              <a:t>Architettura che utilizza </a:t>
            </a:r>
            <a:r>
              <a:rPr lang="it-IT" sz="1000" b="1" noProof="0" dirty="0">
                <a:solidFill>
                  <a:srgbClr val="000000"/>
                </a:solidFill>
                <a:latin typeface="Noto Sans" pitchFamily="34" charset="0"/>
                <a:ea typeface="Noto Sans" pitchFamily="34" charset="-122"/>
                <a:cs typeface="Noto Sans" pitchFamily="34" charset="-120"/>
              </a:rPr>
              <a:t>reti convoluzionali profonde </a:t>
            </a:r>
            <a:r>
              <a:rPr lang="it-IT" sz="1000" noProof="0" dirty="0">
                <a:solidFill>
                  <a:srgbClr val="000000"/>
                </a:solidFill>
                <a:latin typeface="Noto Sans" pitchFamily="34" charset="0"/>
                <a:ea typeface="Noto Sans" pitchFamily="34" charset="-122"/>
                <a:cs typeface="Noto Sans" pitchFamily="34" charset="-120"/>
              </a:rPr>
              <a:t>sia per il generatore che per il discriminatore, migliorando la stabilità dell’addestramento.</a:t>
            </a:r>
          </a:p>
          <a:p>
            <a:pPr marL="0" indent="0">
              <a:buNone/>
            </a:pPr>
            <a:endParaRPr lang="it-IT" sz="1000" noProof="0" dirty="0">
              <a:solidFill>
                <a:srgbClr val="000000"/>
              </a:solidFill>
              <a:latin typeface="Noto Sans" pitchFamily="34" charset="0"/>
              <a:ea typeface="Noto Sans" pitchFamily="34" charset="-122"/>
              <a:cs typeface="Noto Sans" pitchFamily="34" charset="-120"/>
            </a:endParaRPr>
          </a:p>
          <a:p>
            <a:pPr marL="285750" indent="-285750">
              <a:buFont typeface="Wingdings" panose="05000000000000000000" pitchFamily="2" charset="2"/>
              <a:buChar char="ü"/>
            </a:pPr>
            <a:r>
              <a:rPr lang="it-IT" sz="1000" noProof="0" dirty="0">
                <a:solidFill>
                  <a:srgbClr val="000000"/>
                </a:solidFill>
                <a:latin typeface="Noto Sans" pitchFamily="34" charset="0"/>
                <a:ea typeface="Noto Sans" pitchFamily="34" charset="-122"/>
                <a:cs typeface="Noto Sans" pitchFamily="34" charset="-120"/>
              </a:rPr>
              <a:t>Utilizza batch normalization e attivazioni LeakyReLU</a:t>
            </a:r>
          </a:p>
          <a:p>
            <a:pPr marL="285750" indent="-285750">
              <a:buFont typeface="Wingdings" panose="05000000000000000000" pitchFamily="2" charset="2"/>
              <a:buChar char="ü"/>
            </a:pPr>
            <a:r>
              <a:rPr lang="it-IT" sz="1000" noProof="0" dirty="0">
                <a:solidFill>
                  <a:srgbClr val="000000"/>
                </a:solidFill>
                <a:latin typeface="Noto Sans" pitchFamily="34" charset="0"/>
                <a:ea typeface="Noto Sans" pitchFamily="34" charset="-122"/>
                <a:cs typeface="Noto Sans" pitchFamily="34" charset="-120"/>
              </a:rPr>
              <a:t>Elimina i livelli fully connected nelle architetture profonde</a:t>
            </a:r>
            <a:endParaRPr lang="it-IT" sz="1000" noProof="0" dirty="0"/>
          </a:p>
        </p:txBody>
      </p:sp>
      <p:sp>
        <p:nvSpPr>
          <p:cNvPr id="33" name="Shape 1">
            <a:extLst>
              <a:ext uri="{FF2B5EF4-FFF2-40B4-BE49-F238E27FC236}">
                <a16:creationId xmlns:a16="http://schemas.microsoft.com/office/drawing/2014/main" id="{AFED24F9-AF9C-2C75-C29E-35ADB9B6B658}"/>
              </a:ext>
            </a:extLst>
          </p:cNvPr>
          <p:cNvSpPr/>
          <p:nvPr/>
        </p:nvSpPr>
        <p:spPr>
          <a:xfrm>
            <a:off x="4643437" y="866512"/>
            <a:ext cx="3893344" cy="1943942"/>
          </a:xfrm>
          <a:prstGeom prst="rect">
            <a:avLst/>
          </a:prstGeom>
          <a:solidFill>
            <a:srgbClr val="F3F9FF"/>
          </a:solidFill>
          <a:ln w="12700">
            <a:noFill/>
          </a:ln>
        </p:spPr>
        <p:txBody>
          <a:bodyPr/>
          <a:lstStyle/>
          <a:p>
            <a:endParaRPr lang="it-IT" noProof="0" dirty="0"/>
          </a:p>
        </p:txBody>
      </p:sp>
      <p:sp>
        <p:nvSpPr>
          <p:cNvPr id="32" name="Text 2">
            <a:extLst>
              <a:ext uri="{FF2B5EF4-FFF2-40B4-BE49-F238E27FC236}">
                <a16:creationId xmlns:a16="http://schemas.microsoft.com/office/drawing/2014/main" id="{531C316A-49EA-5CA6-2DFD-F9B7AB77A604}"/>
              </a:ext>
            </a:extLst>
          </p:cNvPr>
          <p:cNvSpPr/>
          <p:nvPr/>
        </p:nvSpPr>
        <p:spPr>
          <a:xfrm>
            <a:off x="4764580" y="983266"/>
            <a:ext cx="3536156" cy="1692771"/>
          </a:xfrm>
          <a:prstGeom prst="rect">
            <a:avLst/>
          </a:prstGeom>
          <a:noFill/>
          <a:ln/>
        </p:spPr>
        <p:txBody>
          <a:bodyPr wrap="square" lIns="0" tIns="0" rIns="0" bIns="0" rtlCol="0" anchor="ctr">
            <a:spAutoFit/>
          </a:bodyPr>
          <a:lstStyle/>
          <a:p>
            <a:pPr marL="0" indent="0">
              <a:buNone/>
            </a:pPr>
            <a:r>
              <a:rPr lang="it-IT" sz="1000" b="1" noProof="0" dirty="0">
                <a:solidFill>
                  <a:schemeClr val="accent1">
                    <a:lumMod val="75000"/>
                  </a:schemeClr>
                </a:solidFill>
                <a:latin typeface="Noto Sans" pitchFamily="34" charset="0"/>
                <a:ea typeface="Noto Sans" pitchFamily="34" charset="-122"/>
                <a:cs typeface="Noto Sans" pitchFamily="34" charset="-120"/>
              </a:rPr>
              <a:t>WGAN</a:t>
            </a:r>
          </a:p>
          <a:p>
            <a:pPr marL="0" indent="0">
              <a:buNone/>
            </a:pPr>
            <a:endParaRPr lang="it-IT" sz="1000" b="1" noProof="0" dirty="0">
              <a:solidFill>
                <a:srgbClr val="000000"/>
              </a:solidFill>
              <a:latin typeface="Noto Sans" pitchFamily="34" charset="0"/>
              <a:ea typeface="Noto Sans" pitchFamily="34" charset="-122"/>
              <a:cs typeface="Noto Sans" pitchFamily="34" charset="-120"/>
            </a:endParaRPr>
          </a:p>
          <a:p>
            <a:pPr marL="0" indent="0">
              <a:buNone/>
            </a:pPr>
            <a:r>
              <a:rPr lang="it-IT" sz="1000" b="1" i="1" noProof="0" dirty="0">
                <a:solidFill>
                  <a:srgbClr val="000000"/>
                </a:solidFill>
                <a:latin typeface="Noto Sans" pitchFamily="34" charset="0"/>
                <a:ea typeface="Noto Sans" pitchFamily="34" charset="-122"/>
                <a:cs typeface="Noto Sans" pitchFamily="34" charset="-120"/>
              </a:rPr>
              <a:t>Wasserstein GAN</a:t>
            </a:r>
          </a:p>
          <a:p>
            <a:pPr marL="0" indent="0">
              <a:buNone/>
            </a:pPr>
            <a:endParaRPr lang="it-IT" sz="1000" b="1" noProof="0" dirty="0">
              <a:solidFill>
                <a:srgbClr val="000000"/>
              </a:solidFill>
              <a:latin typeface="Noto Sans" pitchFamily="34" charset="0"/>
              <a:ea typeface="Noto Sans" pitchFamily="34" charset="-122"/>
              <a:cs typeface="Noto Sans" pitchFamily="34" charset="-120"/>
            </a:endParaRPr>
          </a:p>
          <a:p>
            <a:pPr marL="0" indent="0">
              <a:buNone/>
            </a:pPr>
            <a:r>
              <a:rPr lang="it-IT" sz="1000" noProof="0" dirty="0">
                <a:solidFill>
                  <a:srgbClr val="000000"/>
                </a:solidFill>
                <a:latin typeface="Noto Sans" pitchFamily="34" charset="0"/>
                <a:ea typeface="Noto Sans" pitchFamily="34" charset="-122"/>
                <a:cs typeface="Noto Sans" pitchFamily="34" charset="-120"/>
              </a:rPr>
              <a:t>Utilizza la distanza di Wasserstein come metriche per misurare la differenza tra le distribuzioni reale e generate, </a:t>
            </a:r>
            <a:r>
              <a:rPr lang="it-IT" sz="1000" b="1" noProof="0" dirty="0">
                <a:solidFill>
                  <a:srgbClr val="000000"/>
                </a:solidFill>
                <a:latin typeface="Noto Sans" pitchFamily="34" charset="0"/>
                <a:ea typeface="Noto Sans" pitchFamily="34" charset="-122"/>
                <a:cs typeface="Noto Sans" pitchFamily="34" charset="-120"/>
              </a:rPr>
              <a:t>migliorando la stabilità</a:t>
            </a:r>
            <a:r>
              <a:rPr lang="it-IT" sz="1000" noProof="0" dirty="0">
                <a:solidFill>
                  <a:srgbClr val="000000"/>
                </a:solidFill>
                <a:latin typeface="Noto Sans" pitchFamily="34" charset="0"/>
                <a:ea typeface="Noto Sans" pitchFamily="34" charset="-122"/>
                <a:cs typeface="Noto Sans" pitchFamily="34" charset="-120"/>
              </a:rPr>
              <a:t>.</a:t>
            </a:r>
          </a:p>
          <a:p>
            <a:pPr marL="0" indent="0">
              <a:buNone/>
            </a:pPr>
            <a:endParaRPr lang="it-IT" sz="1000" noProof="0" dirty="0">
              <a:solidFill>
                <a:srgbClr val="000000"/>
              </a:solidFill>
              <a:latin typeface="Noto Sans" pitchFamily="34" charset="0"/>
              <a:ea typeface="Noto Sans" pitchFamily="34" charset="-122"/>
              <a:cs typeface="Noto Sans" pitchFamily="34" charset="-120"/>
            </a:endParaRPr>
          </a:p>
          <a:p>
            <a:pPr marL="285750" indent="-285750">
              <a:buFont typeface="Wingdings" panose="05000000000000000000" pitchFamily="2" charset="2"/>
              <a:buChar char="ü"/>
            </a:pPr>
            <a:r>
              <a:rPr lang="it-IT" sz="1000" noProof="0" dirty="0">
                <a:solidFill>
                  <a:srgbClr val="000000"/>
                </a:solidFill>
                <a:latin typeface="Noto Sans" pitchFamily="34" charset="0"/>
                <a:ea typeface="Noto Sans" pitchFamily="34" charset="-122"/>
                <a:cs typeface="Noto Sans" pitchFamily="34" charset="-120"/>
              </a:rPr>
              <a:t>Risolve il problema dei vanishing gradients</a:t>
            </a:r>
          </a:p>
          <a:p>
            <a:pPr marL="285750" indent="-285750">
              <a:buFont typeface="Wingdings" panose="05000000000000000000" pitchFamily="2" charset="2"/>
              <a:buChar char="ü"/>
            </a:pPr>
            <a:r>
              <a:rPr lang="it-IT" sz="1000" noProof="0" dirty="0">
                <a:solidFill>
                  <a:srgbClr val="000000"/>
                </a:solidFill>
                <a:latin typeface="Noto Sans" pitchFamily="34" charset="0"/>
                <a:ea typeface="Noto Sans" pitchFamily="34" charset="-122"/>
                <a:cs typeface="Noto Sans" pitchFamily="34" charset="-120"/>
              </a:rPr>
              <a:t>Fornisce una metrica significative per il progresso dell’addestramento</a:t>
            </a:r>
            <a:endParaRPr lang="it-IT" sz="1000" noProof="0" dirty="0"/>
          </a:p>
        </p:txBody>
      </p:sp>
      <p:sp>
        <p:nvSpPr>
          <p:cNvPr id="35" name="Shape 1">
            <a:extLst>
              <a:ext uri="{FF2B5EF4-FFF2-40B4-BE49-F238E27FC236}">
                <a16:creationId xmlns:a16="http://schemas.microsoft.com/office/drawing/2014/main" id="{7F74A78D-6D9C-A5E6-8BBC-CC833B6D3BA0}"/>
              </a:ext>
            </a:extLst>
          </p:cNvPr>
          <p:cNvSpPr/>
          <p:nvPr/>
        </p:nvSpPr>
        <p:spPr>
          <a:xfrm>
            <a:off x="571499" y="2972666"/>
            <a:ext cx="3893344" cy="1846814"/>
          </a:xfrm>
          <a:prstGeom prst="rect">
            <a:avLst/>
          </a:prstGeom>
          <a:solidFill>
            <a:srgbClr val="F3F9FF"/>
          </a:solidFill>
          <a:ln w="12700">
            <a:noFill/>
          </a:ln>
        </p:spPr>
        <p:txBody>
          <a:bodyPr/>
          <a:lstStyle/>
          <a:p>
            <a:endParaRPr lang="it-IT" noProof="0" dirty="0"/>
          </a:p>
        </p:txBody>
      </p:sp>
      <p:sp>
        <p:nvSpPr>
          <p:cNvPr id="34" name="Text 2">
            <a:extLst>
              <a:ext uri="{FF2B5EF4-FFF2-40B4-BE49-F238E27FC236}">
                <a16:creationId xmlns:a16="http://schemas.microsoft.com/office/drawing/2014/main" id="{9A2E3D71-83D6-F50B-BEDA-9E3ECCD0F3FE}"/>
              </a:ext>
            </a:extLst>
          </p:cNvPr>
          <p:cNvSpPr/>
          <p:nvPr/>
        </p:nvSpPr>
        <p:spPr>
          <a:xfrm>
            <a:off x="750093" y="3163651"/>
            <a:ext cx="3536156" cy="1538883"/>
          </a:xfrm>
          <a:prstGeom prst="rect">
            <a:avLst/>
          </a:prstGeom>
          <a:noFill/>
          <a:ln/>
        </p:spPr>
        <p:txBody>
          <a:bodyPr wrap="square" lIns="0" tIns="0" rIns="0" bIns="0" rtlCol="0" anchor="ctr">
            <a:spAutoFit/>
          </a:bodyPr>
          <a:lstStyle/>
          <a:p>
            <a:pPr marL="0" indent="0">
              <a:buNone/>
            </a:pPr>
            <a:r>
              <a:rPr lang="it-IT" sz="1000" b="1" noProof="0" dirty="0">
                <a:solidFill>
                  <a:schemeClr val="accent1">
                    <a:lumMod val="75000"/>
                  </a:schemeClr>
                </a:solidFill>
                <a:latin typeface="Noto Sans" pitchFamily="34" charset="0"/>
                <a:ea typeface="Noto Sans" pitchFamily="34" charset="-122"/>
                <a:cs typeface="Noto Sans" pitchFamily="34" charset="-120"/>
              </a:rPr>
              <a:t>CycleGAN</a:t>
            </a:r>
          </a:p>
          <a:p>
            <a:pPr marL="0" indent="0">
              <a:buNone/>
            </a:pPr>
            <a:endParaRPr lang="it-IT" sz="1000" b="1" noProof="0" dirty="0">
              <a:solidFill>
                <a:srgbClr val="000000"/>
              </a:solidFill>
              <a:latin typeface="Noto Sans" pitchFamily="34" charset="0"/>
              <a:ea typeface="Noto Sans" pitchFamily="34" charset="-122"/>
              <a:cs typeface="Noto Sans" pitchFamily="34" charset="-120"/>
            </a:endParaRPr>
          </a:p>
          <a:p>
            <a:pPr marL="0" indent="0">
              <a:buNone/>
            </a:pPr>
            <a:r>
              <a:rPr lang="it-IT" sz="1000" b="1" i="1" noProof="0" dirty="0">
                <a:solidFill>
                  <a:srgbClr val="000000"/>
                </a:solidFill>
                <a:latin typeface="Noto Sans" pitchFamily="34" charset="0"/>
                <a:ea typeface="Noto Sans" pitchFamily="34" charset="-122"/>
                <a:cs typeface="Noto Sans" pitchFamily="34" charset="-120"/>
              </a:rPr>
              <a:t>Cycle-Consistent GAN</a:t>
            </a:r>
          </a:p>
          <a:p>
            <a:pPr marL="0" indent="0">
              <a:buNone/>
            </a:pPr>
            <a:endParaRPr lang="it-IT" sz="1000" b="1" noProof="0" dirty="0">
              <a:solidFill>
                <a:srgbClr val="000000"/>
              </a:solidFill>
              <a:latin typeface="Noto Sans" pitchFamily="34" charset="0"/>
              <a:ea typeface="Noto Sans" pitchFamily="34" charset="-122"/>
              <a:cs typeface="Noto Sans" pitchFamily="34" charset="-120"/>
            </a:endParaRPr>
          </a:p>
          <a:p>
            <a:pPr marL="0" indent="0">
              <a:buNone/>
            </a:pPr>
            <a:r>
              <a:rPr lang="it-IT" sz="1000" noProof="0" dirty="0">
                <a:solidFill>
                  <a:srgbClr val="000000"/>
                </a:solidFill>
                <a:latin typeface="Noto Sans" pitchFamily="34" charset="0"/>
                <a:ea typeface="Noto Sans" pitchFamily="34" charset="-122"/>
                <a:cs typeface="Noto Sans" pitchFamily="34" charset="-120"/>
              </a:rPr>
              <a:t>Permette la traduzione da un dominio all’altro senza necessità di coppie di esempi corrispondenti (es. </a:t>
            </a:r>
            <a:r>
              <a:rPr lang="it-IT" sz="1000" b="1" noProof="0" dirty="0">
                <a:solidFill>
                  <a:srgbClr val="000000"/>
                </a:solidFill>
                <a:latin typeface="Noto Sans" pitchFamily="34" charset="0"/>
                <a:ea typeface="Noto Sans" pitchFamily="34" charset="-122"/>
                <a:cs typeface="Noto Sans" pitchFamily="34" charset="-120"/>
              </a:rPr>
              <a:t>foto → dipinti</a:t>
            </a:r>
            <a:r>
              <a:rPr lang="it-IT" sz="1000" noProof="0" dirty="0">
                <a:solidFill>
                  <a:srgbClr val="000000"/>
                </a:solidFill>
                <a:latin typeface="Noto Sans" pitchFamily="34" charset="0"/>
                <a:ea typeface="Noto Sans" pitchFamily="34" charset="-122"/>
                <a:cs typeface="Noto Sans" pitchFamily="34" charset="-120"/>
              </a:rPr>
              <a:t>)</a:t>
            </a:r>
          </a:p>
          <a:p>
            <a:pPr marL="0" indent="0">
              <a:buNone/>
            </a:pPr>
            <a:endParaRPr lang="it-IT" sz="1000" noProof="0" dirty="0">
              <a:solidFill>
                <a:srgbClr val="000000"/>
              </a:solidFill>
              <a:latin typeface="Noto Sans" pitchFamily="34" charset="0"/>
              <a:ea typeface="Noto Sans" pitchFamily="34" charset="-122"/>
              <a:cs typeface="Noto Sans" pitchFamily="34" charset="-120"/>
            </a:endParaRPr>
          </a:p>
          <a:p>
            <a:pPr marL="285750" indent="-285750">
              <a:buFont typeface="Wingdings" panose="05000000000000000000" pitchFamily="2" charset="2"/>
              <a:buChar char="ü"/>
            </a:pPr>
            <a:r>
              <a:rPr lang="it-IT" sz="1000" noProof="0" dirty="0">
                <a:solidFill>
                  <a:srgbClr val="000000"/>
                </a:solidFill>
                <a:latin typeface="Noto Sans" pitchFamily="34" charset="0"/>
                <a:ea typeface="Noto Sans" pitchFamily="34" charset="-122"/>
                <a:cs typeface="Noto Sans" pitchFamily="34" charset="-120"/>
              </a:rPr>
              <a:t>Utilizza la consistenza ciclica per preservare il contenuto</a:t>
            </a:r>
            <a:endParaRPr lang="it-IT" sz="1000" noProof="0" dirty="0"/>
          </a:p>
        </p:txBody>
      </p:sp>
      <p:sp>
        <p:nvSpPr>
          <p:cNvPr id="37" name="Shape 1">
            <a:extLst>
              <a:ext uri="{FF2B5EF4-FFF2-40B4-BE49-F238E27FC236}">
                <a16:creationId xmlns:a16="http://schemas.microsoft.com/office/drawing/2014/main" id="{C6044B46-1AC8-720A-7826-4E052C3D4FE6}"/>
              </a:ext>
            </a:extLst>
          </p:cNvPr>
          <p:cNvSpPr/>
          <p:nvPr/>
        </p:nvSpPr>
        <p:spPr>
          <a:xfrm>
            <a:off x="4643437" y="2972666"/>
            <a:ext cx="3893344" cy="1846814"/>
          </a:xfrm>
          <a:prstGeom prst="rect">
            <a:avLst/>
          </a:prstGeom>
          <a:solidFill>
            <a:srgbClr val="F3F9FF"/>
          </a:solidFill>
          <a:ln w="12700">
            <a:noFill/>
          </a:ln>
        </p:spPr>
        <p:txBody>
          <a:bodyPr/>
          <a:lstStyle/>
          <a:p>
            <a:endParaRPr lang="it-IT" noProof="0" dirty="0"/>
          </a:p>
        </p:txBody>
      </p:sp>
      <p:sp>
        <p:nvSpPr>
          <p:cNvPr id="36" name="Text 2">
            <a:extLst>
              <a:ext uri="{FF2B5EF4-FFF2-40B4-BE49-F238E27FC236}">
                <a16:creationId xmlns:a16="http://schemas.microsoft.com/office/drawing/2014/main" id="{DB493879-1E25-6413-3E41-EF4B128ED634}"/>
              </a:ext>
            </a:extLst>
          </p:cNvPr>
          <p:cNvSpPr/>
          <p:nvPr/>
        </p:nvSpPr>
        <p:spPr>
          <a:xfrm>
            <a:off x="4764580" y="3163651"/>
            <a:ext cx="3536156" cy="1384995"/>
          </a:xfrm>
          <a:prstGeom prst="rect">
            <a:avLst/>
          </a:prstGeom>
          <a:noFill/>
          <a:ln/>
        </p:spPr>
        <p:txBody>
          <a:bodyPr wrap="square" lIns="0" tIns="0" rIns="0" bIns="0" rtlCol="0" anchor="ctr">
            <a:spAutoFit/>
          </a:bodyPr>
          <a:lstStyle/>
          <a:p>
            <a:pPr marL="0" indent="0">
              <a:buNone/>
            </a:pPr>
            <a:r>
              <a:rPr lang="it-IT" sz="1000" b="1" noProof="0" dirty="0">
                <a:solidFill>
                  <a:schemeClr val="accent1">
                    <a:lumMod val="75000"/>
                  </a:schemeClr>
                </a:solidFill>
                <a:latin typeface="Noto Sans" pitchFamily="34" charset="0"/>
                <a:ea typeface="Noto Sans" pitchFamily="34" charset="-122"/>
                <a:cs typeface="Noto Sans" pitchFamily="34" charset="-120"/>
              </a:rPr>
              <a:t>StyleGAN</a:t>
            </a:r>
          </a:p>
          <a:p>
            <a:pPr marL="0" indent="0">
              <a:buNone/>
            </a:pPr>
            <a:endParaRPr lang="it-IT" sz="1000" b="1" noProof="0" dirty="0">
              <a:solidFill>
                <a:srgbClr val="000000"/>
              </a:solidFill>
              <a:latin typeface="Noto Sans" pitchFamily="34" charset="0"/>
              <a:ea typeface="Noto Sans" pitchFamily="34" charset="-122"/>
              <a:cs typeface="Noto Sans" pitchFamily="34" charset="-120"/>
            </a:endParaRPr>
          </a:p>
          <a:p>
            <a:pPr marL="0" indent="0">
              <a:buNone/>
            </a:pPr>
            <a:r>
              <a:rPr lang="it-IT" sz="1000" b="1" i="1" noProof="0" dirty="0">
                <a:solidFill>
                  <a:srgbClr val="000000"/>
                </a:solidFill>
                <a:latin typeface="Noto Sans" pitchFamily="34" charset="0"/>
                <a:ea typeface="Noto Sans" pitchFamily="34" charset="-122"/>
                <a:cs typeface="Noto Sans" pitchFamily="34" charset="-120"/>
              </a:rPr>
              <a:t>Style-Based GAN</a:t>
            </a:r>
          </a:p>
          <a:p>
            <a:pPr marL="0" indent="0">
              <a:buNone/>
            </a:pPr>
            <a:endParaRPr lang="it-IT" sz="1000" b="1" noProof="0" dirty="0">
              <a:solidFill>
                <a:srgbClr val="000000"/>
              </a:solidFill>
              <a:latin typeface="Noto Sans" pitchFamily="34" charset="0"/>
              <a:ea typeface="Noto Sans" pitchFamily="34" charset="-122"/>
              <a:cs typeface="Noto Sans" pitchFamily="34" charset="-120"/>
            </a:endParaRPr>
          </a:p>
          <a:p>
            <a:pPr marL="0" indent="0">
              <a:buNone/>
            </a:pPr>
            <a:r>
              <a:rPr lang="it-IT" sz="1000" noProof="0" dirty="0">
                <a:solidFill>
                  <a:srgbClr val="000000"/>
                </a:solidFill>
                <a:latin typeface="Noto Sans" pitchFamily="34" charset="0"/>
                <a:ea typeface="Noto Sans" pitchFamily="34" charset="-122"/>
                <a:cs typeface="Noto Sans" pitchFamily="34" charset="-120"/>
              </a:rPr>
              <a:t>Architettura che separa gli attributi di alto livello (stile) dai dettagli spaziali, permettendo un controllo fine sulla generazione.</a:t>
            </a:r>
          </a:p>
          <a:p>
            <a:pPr marL="0" indent="0">
              <a:buNone/>
            </a:pPr>
            <a:endParaRPr lang="it-IT" sz="1000" noProof="0" dirty="0">
              <a:solidFill>
                <a:srgbClr val="000000"/>
              </a:solidFill>
              <a:latin typeface="Noto Sans" pitchFamily="34" charset="0"/>
              <a:ea typeface="Noto Sans" pitchFamily="34" charset="-122"/>
              <a:cs typeface="Noto Sans" pitchFamily="34" charset="-120"/>
            </a:endParaRPr>
          </a:p>
          <a:p>
            <a:pPr marL="285750" indent="-285750">
              <a:buFont typeface="Wingdings" panose="05000000000000000000" pitchFamily="2" charset="2"/>
              <a:buChar char="ü"/>
            </a:pPr>
            <a:r>
              <a:rPr lang="it-IT" sz="1000" noProof="0" dirty="0">
                <a:solidFill>
                  <a:srgbClr val="000000"/>
                </a:solidFill>
                <a:latin typeface="Noto Sans" pitchFamily="34" charset="0"/>
                <a:ea typeface="Noto Sans" pitchFamily="34" charset="-122"/>
                <a:cs typeface="Noto Sans" pitchFamily="34" charset="-120"/>
              </a:rPr>
              <a:t>Genera immagini ad </a:t>
            </a:r>
            <a:r>
              <a:rPr lang="it-IT" sz="1000" b="1" noProof="0" dirty="0">
                <a:solidFill>
                  <a:srgbClr val="000000"/>
                </a:solidFill>
                <a:latin typeface="Noto Sans" pitchFamily="34" charset="0"/>
                <a:ea typeface="Noto Sans" pitchFamily="34" charset="-122"/>
                <a:cs typeface="Noto Sans" pitchFamily="34" charset="-120"/>
              </a:rPr>
              <a:t>altissima qualità e risoluzione</a:t>
            </a:r>
            <a:endParaRPr lang="it-IT" sz="1000" b="1" noProof="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571500" y="465694"/>
            <a:ext cx="990656"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Agenda</a:t>
            </a:r>
            <a:endParaRPr lang="it-IT" sz="2025" noProof="0" dirty="0"/>
          </a:p>
        </p:txBody>
      </p:sp>
      <p:pic>
        <p:nvPicPr>
          <p:cNvPr id="4" name="Image 1" descr="preencoded.png"/>
          <p:cNvPicPr>
            <a:picLocks noChangeAspect="1"/>
          </p:cNvPicPr>
          <p:nvPr/>
        </p:nvPicPr>
        <p:blipFill>
          <a:blip r:embed="rId3"/>
          <a:stretch>
            <a:fillRect/>
          </a:stretch>
        </p:blipFill>
        <p:spPr>
          <a:xfrm>
            <a:off x="536195" y="1325863"/>
            <a:ext cx="171450" cy="171450"/>
          </a:xfrm>
          <a:prstGeom prst="rect">
            <a:avLst/>
          </a:prstGeom>
        </p:spPr>
      </p:pic>
      <p:sp>
        <p:nvSpPr>
          <p:cNvPr id="5" name="Text 1"/>
          <p:cNvSpPr/>
          <p:nvPr/>
        </p:nvSpPr>
        <p:spPr>
          <a:xfrm>
            <a:off x="850106" y="1296172"/>
            <a:ext cx="7722394" cy="230832"/>
          </a:xfrm>
          <a:prstGeom prst="rect">
            <a:avLst/>
          </a:prstGeom>
          <a:noFill/>
          <a:ln/>
        </p:spPr>
        <p:txBody>
          <a:bodyPr wrap="square" lIns="0" tIns="0" rIns="0" bIns="0" rtlCol="0" anchor="ctr">
            <a:spAutoFit/>
          </a:bodyPr>
          <a:lstStyle/>
          <a:p>
            <a:pPr marL="0" indent="0">
              <a:buNone/>
            </a:pPr>
            <a:r>
              <a:rPr lang="it-IT" sz="1500" b="1" noProof="0" dirty="0">
                <a:latin typeface="Noto Sans" pitchFamily="34" charset="0"/>
                <a:ea typeface="Noto Sans" pitchFamily="34" charset="-122"/>
                <a:cs typeface="Noto Sans" pitchFamily="34" charset="-120"/>
              </a:rPr>
              <a:t>IA generativa vs IA discriminativa</a:t>
            </a:r>
            <a:endParaRPr lang="it-IT" sz="1500" b="1" noProof="0" dirty="0"/>
          </a:p>
        </p:txBody>
      </p:sp>
      <p:pic>
        <p:nvPicPr>
          <p:cNvPr id="6" name="Image 2" descr="preencoded.png"/>
          <p:cNvPicPr>
            <a:picLocks noChangeAspect="1"/>
          </p:cNvPicPr>
          <p:nvPr/>
        </p:nvPicPr>
        <p:blipFill>
          <a:blip r:embed="rId4"/>
          <a:stretch>
            <a:fillRect/>
          </a:stretch>
        </p:blipFill>
        <p:spPr>
          <a:xfrm>
            <a:off x="536195" y="2008789"/>
            <a:ext cx="171450" cy="171450"/>
          </a:xfrm>
          <a:prstGeom prst="rect">
            <a:avLst/>
          </a:prstGeom>
        </p:spPr>
      </p:pic>
      <p:sp>
        <p:nvSpPr>
          <p:cNvPr id="7" name="Text 2"/>
          <p:cNvSpPr/>
          <p:nvPr/>
        </p:nvSpPr>
        <p:spPr>
          <a:xfrm>
            <a:off x="850106" y="1974126"/>
            <a:ext cx="7722394" cy="461665"/>
          </a:xfrm>
          <a:prstGeom prst="rect">
            <a:avLst/>
          </a:prstGeom>
          <a:noFill/>
          <a:ln/>
        </p:spPr>
        <p:txBody>
          <a:bodyPr wrap="square" lIns="0" tIns="0" rIns="0" bIns="0" rtlCol="0" anchor="ctr">
            <a:spAutoFit/>
          </a:bodyPr>
          <a:lstStyle/>
          <a:p>
            <a:pPr marL="0" indent="0">
              <a:buNone/>
            </a:pPr>
            <a:r>
              <a:rPr lang="it-IT" sz="1500" b="1" noProof="0" dirty="0">
                <a:latin typeface="Noto Sans" pitchFamily="34" charset="0"/>
                <a:ea typeface="Noto Sans" pitchFamily="34" charset="-122"/>
                <a:cs typeface="Noto Sans" pitchFamily="34" charset="-120"/>
              </a:rPr>
              <a:t>Architetture principali dei modelli generativi: Variational Autoencoder (VAE) e Generative Adversarial Networks (GAN)</a:t>
            </a:r>
            <a:endParaRPr lang="it-IT" sz="1500" b="1" noProof="0" dirty="0"/>
          </a:p>
        </p:txBody>
      </p:sp>
      <p:pic>
        <p:nvPicPr>
          <p:cNvPr id="8" name="Image 3" descr="preencoded.png"/>
          <p:cNvPicPr>
            <a:picLocks noChangeAspect="1"/>
          </p:cNvPicPr>
          <p:nvPr/>
        </p:nvPicPr>
        <p:blipFill>
          <a:blip r:embed="rId5"/>
          <a:stretch>
            <a:fillRect/>
          </a:stretch>
        </p:blipFill>
        <p:spPr>
          <a:xfrm>
            <a:off x="536195" y="2912604"/>
            <a:ext cx="171450" cy="171450"/>
          </a:xfrm>
          <a:prstGeom prst="rect">
            <a:avLst/>
          </a:prstGeom>
        </p:spPr>
      </p:pic>
      <p:sp>
        <p:nvSpPr>
          <p:cNvPr id="9" name="Text 3"/>
          <p:cNvSpPr/>
          <p:nvPr/>
        </p:nvSpPr>
        <p:spPr>
          <a:xfrm>
            <a:off x="850106" y="2882913"/>
            <a:ext cx="2957541" cy="230832"/>
          </a:xfrm>
          <a:prstGeom prst="rect">
            <a:avLst/>
          </a:prstGeom>
          <a:noFill/>
          <a:ln/>
        </p:spPr>
        <p:txBody>
          <a:bodyPr wrap="none" lIns="0" tIns="0" rIns="0" bIns="0" rtlCol="0" anchor="ctr">
            <a:spAutoFit/>
          </a:bodyPr>
          <a:lstStyle/>
          <a:p>
            <a:pPr marL="0" indent="0">
              <a:buNone/>
            </a:pPr>
            <a:r>
              <a:rPr lang="it-IT" sz="1500" b="1" noProof="0" dirty="0">
                <a:latin typeface="Noto Sans" pitchFamily="34" charset="0"/>
                <a:ea typeface="Noto Sans" pitchFamily="34" charset="-122"/>
                <a:cs typeface="Noto Sans" pitchFamily="34" charset="-120"/>
              </a:rPr>
              <a:t>Applicazioni dell’IA Generativa</a:t>
            </a:r>
            <a:endParaRPr lang="it-IT" sz="1500" b="1" noProof="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3" name="Text 0"/>
          <p:cNvSpPr/>
          <p:nvPr/>
        </p:nvSpPr>
        <p:spPr>
          <a:xfrm>
            <a:off x="571500" y="235743"/>
            <a:ext cx="8001000" cy="385763"/>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Problemi tipici delle GAN</a:t>
            </a:r>
            <a:endParaRPr lang="it-IT" sz="2025" noProof="0" dirty="0"/>
          </a:p>
        </p:txBody>
      </p:sp>
      <p:sp>
        <p:nvSpPr>
          <p:cNvPr id="32" name="TextBox 31">
            <a:extLst>
              <a:ext uri="{FF2B5EF4-FFF2-40B4-BE49-F238E27FC236}">
                <a16:creationId xmlns:a16="http://schemas.microsoft.com/office/drawing/2014/main" id="{EE233993-E8A7-80DE-BAC4-9FCD82C8B66F}"/>
              </a:ext>
            </a:extLst>
          </p:cNvPr>
          <p:cNvSpPr txBox="1"/>
          <p:nvPr/>
        </p:nvSpPr>
        <p:spPr>
          <a:xfrm>
            <a:off x="423618" y="667497"/>
            <a:ext cx="8505229" cy="1062774"/>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it-IT" sz="1300" noProof="0" dirty="0">
                <a:latin typeface="Noto Sans" panose="020B0502040504020204" pitchFamily="34" charset="0"/>
                <a:ea typeface="Noto Sans" panose="020B0502040504020204" pitchFamily="34" charset="0"/>
                <a:cs typeface="Noto Sans" panose="020B0502040504020204" pitchFamily="34" charset="0"/>
              </a:rPr>
              <a:t>L'addestramento delle GAN è un processo difficile che richiede un </a:t>
            </a:r>
            <a:r>
              <a:rPr lang="it-IT" sz="1300" b="1" noProof="0" dirty="0">
                <a:latin typeface="Noto Sans" panose="020B0502040504020204" pitchFamily="34" charset="0"/>
                <a:ea typeface="Noto Sans" panose="020B0502040504020204" pitchFamily="34" charset="0"/>
                <a:cs typeface="Noto Sans" panose="020B0502040504020204" pitchFamily="34" charset="0"/>
              </a:rPr>
              <a:t>attento bilanciamento tra le capacità del generatore e del discriminatore.</a:t>
            </a:r>
          </a:p>
          <a:p>
            <a:pPr>
              <a:lnSpc>
                <a:spcPct val="150000"/>
              </a:lnSpc>
            </a:pPr>
            <a:r>
              <a:rPr lang="it-IT" sz="1300" noProof="0" dirty="0">
                <a:latin typeface="Noto Sans" panose="020B0502040504020204" pitchFamily="34" charset="0"/>
                <a:ea typeface="Noto Sans" panose="020B0502040504020204" pitchFamily="34" charset="0"/>
                <a:cs typeface="Noto Sans" panose="020B0502040504020204" pitchFamily="34" charset="0"/>
              </a:rPr>
              <a:t>Spesso questo porta a diversi problemi, vediamo qualche esempio.</a:t>
            </a:r>
          </a:p>
        </p:txBody>
      </p:sp>
      <p:sp>
        <p:nvSpPr>
          <p:cNvPr id="33" name="TextBox 32">
            <a:extLst>
              <a:ext uri="{FF2B5EF4-FFF2-40B4-BE49-F238E27FC236}">
                <a16:creationId xmlns:a16="http://schemas.microsoft.com/office/drawing/2014/main" id="{3D3A38C0-1D7D-25F2-9B30-03D5C48817E4}"/>
              </a:ext>
            </a:extLst>
          </p:cNvPr>
          <p:cNvSpPr txBox="1"/>
          <p:nvPr/>
        </p:nvSpPr>
        <p:spPr>
          <a:xfrm>
            <a:off x="571500" y="1877162"/>
            <a:ext cx="8133229" cy="3135392"/>
          </a:xfrm>
          <a:prstGeom prst="roundRect">
            <a:avLst>
              <a:gd name="adj" fmla="val 0"/>
            </a:avLst>
          </a:prstGeom>
          <a:ln>
            <a:solidFill>
              <a:schemeClr val="accent1">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it-IT" sz="1200" b="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MODE COLLAPSE</a:t>
            </a:r>
            <a:br>
              <a:rPr lang="it-IT" sz="1200" b="1" noProof="0" dirty="0">
                <a:solidFill>
                  <a:schemeClr val="accent5"/>
                </a:solidFill>
                <a:latin typeface="Noto Sans" panose="020B0502040504020204" pitchFamily="34" charset="0"/>
                <a:ea typeface="Noto Sans" panose="020B0502040504020204" pitchFamily="34" charset="0"/>
                <a:cs typeface="Noto Sans" panose="020B0502040504020204" pitchFamily="34" charset="0"/>
              </a:rPr>
            </a:br>
            <a:endParaRPr lang="it-IT" sz="1200" b="1" noProof="0" dirty="0">
              <a:solidFill>
                <a:schemeClr val="accent5"/>
              </a:solidFill>
              <a:latin typeface="Noto Sans" panose="020B0502040504020204" pitchFamily="34" charset="0"/>
              <a:ea typeface="Noto Sans" panose="020B0502040504020204" pitchFamily="34" charset="0"/>
              <a:cs typeface="Noto Sans" panose="020B0502040504020204" pitchFamily="34" charset="0"/>
            </a:endParaRPr>
          </a:p>
          <a:p>
            <a:r>
              <a:rPr lang="it-IT" sz="1200" noProof="0" dirty="0">
                <a:latin typeface="Noto Sans" panose="020B0502040504020204" pitchFamily="34" charset="0"/>
                <a:ea typeface="Noto Sans" panose="020B0502040504020204" pitchFamily="34" charset="0"/>
                <a:cs typeface="Noto Sans" panose="020B0502040504020204" pitchFamily="34" charset="0"/>
              </a:rPr>
              <a:t>Il Generatore impara a produrre solo un sottoinsieme molto limitato di output, invece di coprire tutta la varietà dei dati reali. Questo accade perchè scopre un “trucchetto” che funziona bene contro il Discriminatore su una certa tipologia di dati, e non viene incentivato abbastanza a esplorare la diversità.</a:t>
            </a:r>
          </a:p>
          <a:p>
            <a:endParaRPr lang="it-IT" sz="1200" b="1" i="1" noProof="0" dirty="0">
              <a:latin typeface="Noto Sans" panose="020B0502040504020204" pitchFamily="34" charset="0"/>
              <a:ea typeface="Noto Sans" panose="020B0502040504020204" pitchFamily="34" charset="0"/>
              <a:cs typeface="Noto Sans" panose="020B0502040504020204" pitchFamily="34" charset="0"/>
            </a:endParaRPr>
          </a:p>
          <a:p>
            <a:pPr marL="285750" indent="-285750">
              <a:buFont typeface="Wingdings" panose="05000000000000000000" pitchFamily="2" charset="2"/>
              <a:buChar char="Ø"/>
            </a:pPr>
            <a:r>
              <a:rPr lang="it-IT" sz="1200" b="1" i="1" noProof="0" dirty="0">
                <a:latin typeface="Noto Sans" panose="020B0502040504020204" pitchFamily="34" charset="0"/>
                <a:ea typeface="Noto Sans" panose="020B0502040504020204" pitchFamily="34" charset="0"/>
                <a:cs typeface="Noto Sans" panose="020B0502040504020204" pitchFamily="34" charset="0"/>
              </a:rPr>
              <a:t>Poco utile in applicazioni dove serve varietà (es. data augmentation, generazione creativa).</a:t>
            </a:r>
          </a:p>
          <a:p>
            <a:endParaRPr lang="it-IT" sz="1200" noProof="0" dirty="0">
              <a:latin typeface="Noto Sans" panose="020B0502040504020204" pitchFamily="34" charset="0"/>
              <a:ea typeface="Noto Sans" panose="020B0502040504020204" pitchFamily="34" charset="0"/>
              <a:cs typeface="Noto Sans" panose="020B0502040504020204" pitchFamily="34" charset="0"/>
            </a:endParaRPr>
          </a:p>
          <a:p>
            <a:r>
              <a:rPr lang="it-IT" sz="1200" i="1" noProof="0" dirty="0">
                <a:latin typeface="Noto Sans" panose="020B0502040504020204" pitchFamily="34" charset="0"/>
                <a:ea typeface="Noto Sans" panose="020B0502040504020204" pitchFamily="34" charset="0"/>
                <a:cs typeface="Noto Sans" panose="020B0502040504020204" pitchFamily="34" charset="0"/>
              </a:rPr>
              <a:t>Ad esempio:</a:t>
            </a:r>
            <a:br>
              <a:rPr lang="it-IT" sz="1200" i="1" noProof="0" dirty="0">
                <a:latin typeface="Noto Sans" panose="020B0502040504020204" pitchFamily="34" charset="0"/>
                <a:ea typeface="Noto Sans" panose="020B0502040504020204" pitchFamily="34" charset="0"/>
                <a:cs typeface="Noto Sans" panose="020B0502040504020204" pitchFamily="34" charset="0"/>
              </a:rPr>
            </a:br>
            <a:r>
              <a:rPr lang="it-IT" sz="1200" i="1" noProof="0" dirty="0">
                <a:latin typeface="Noto Sans" panose="020B0502040504020204" pitchFamily="34" charset="0"/>
                <a:ea typeface="Noto Sans" panose="020B0502040504020204" pitchFamily="34" charset="0"/>
                <a:cs typeface="Noto Sans" panose="020B0502040504020204" pitchFamily="34" charset="0"/>
              </a:rPr>
              <a:t>Supponiamo che i dati siano immagini di animali: gatti, cani, cavalli, uccelli. </a:t>
            </a:r>
            <a:br>
              <a:rPr lang="it-IT" sz="1200" i="1" noProof="0" dirty="0">
                <a:latin typeface="Noto Sans" panose="020B0502040504020204" pitchFamily="34" charset="0"/>
                <a:ea typeface="Noto Sans" panose="020B0502040504020204" pitchFamily="34" charset="0"/>
                <a:cs typeface="Noto Sans" panose="020B0502040504020204" pitchFamily="34" charset="0"/>
              </a:rPr>
            </a:br>
            <a:r>
              <a:rPr lang="it-IT" sz="1200" i="1" noProof="0" dirty="0">
                <a:latin typeface="Noto Sans" panose="020B0502040504020204" pitchFamily="34" charset="0"/>
                <a:ea typeface="Noto Sans" panose="020B0502040504020204" pitchFamily="34" charset="0"/>
                <a:cs typeface="Noto Sans" panose="020B0502040504020204" pitchFamily="34" charset="0"/>
              </a:rPr>
              <a:t>Si parla di mode collapse se G trova un “modo” che inganna bene D sulle immagini dei gatti, quindi potrebbe imparare a produrre bene esclusivamente immagini di gatti.</a:t>
            </a:r>
          </a:p>
          <a:p>
            <a:endParaRPr lang="it-IT" sz="1200" noProof="0" dirty="0">
              <a:latin typeface="Noto Sans" panose="020B0502040504020204" pitchFamily="34" charset="0"/>
              <a:ea typeface="Noto Sans" panose="020B0502040504020204" pitchFamily="34" charset="0"/>
              <a:cs typeface="Noto Sans" panose="020B0502040504020204" pitchFamily="34" charset="0"/>
            </a:endParaRPr>
          </a:p>
          <a:p>
            <a:r>
              <a:rPr lang="it-IT" sz="1200" b="1" i="1" noProof="0" dirty="0">
                <a:latin typeface="Noto Sans" panose="020B0502040504020204" pitchFamily="34" charset="0"/>
                <a:ea typeface="Noto Sans" panose="020B0502040504020204" pitchFamily="34" charset="0"/>
                <a:cs typeface="Noto Sans" panose="020B0502040504020204" pitchFamily="34" charset="0"/>
              </a:rPr>
              <a:t>Soluzioni</a:t>
            </a:r>
          </a:p>
          <a:p>
            <a:pPr marL="171450" indent="-171450">
              <a:buFont typeface="Arial" panose="020B0604020202020204" pitchFamily="34" charset="0"/>
              <a:buChar char="•"/>
            </a:pPr>
            <a:r>
              <a:rPr lang="it-IT" sz="1200" i="1" noProof="0" dirty="0">
                <a:latin typeface="Noto Sans" panose="020B0502040504020204" pitchFamily="34" charset="0"/>
                <a:ea typeface="Noto Sans" panose="020B0502040504020204" pitchFamily="34" charset="0"/>
                <a:cs typeface="Noto Sans" panose="020B0502040504020204" pitchFamily="34" charset="0"/>
              </a:rPr>
              <a:t>Mini-batch discrimination</a:t>
            </a:r>
            <a:r>
              <a:rPr lang="it-IT" sz="1200" noProof="0" dirty="0">
                <a:latin typeface="Noto Sans" panose="020B0502040504020204" pitchFamily="34" charset="0"/>
                <a:ea typeface="Noto Sans" panose="020B0502040504020204" pitchFamily="34" charset="0"/>
                <a:cs typeface="Noto Sans" panose="020B0502040504020204" pitchFamily="34" charset="0"/>
              </a:rPr>
              <a:t> → il Discriminatore valuta anche la diversità</a:t>
            </a:r>
          </a:p>
          <a:p>
            <a:pPr marL="171450" indent="-171450">
              <a:buFont typeface="Arial" panose="020B0604020202020204" pitchFamily="34" charset="0"/>
              <a:buChar char="•"/>
            </a:pPr>
            <a:r>
              <a:rPr lang="it-IT" sz="1200" noProof="0" dirty="0">
                <a:latin typeface="Noto Sans" panose="020B0502040504020204" pitchFamily="34" charset="0"/>
                <a:ea typeface="Noto Sans" panose="020B0502040504020204" pitchFamily="34" charset="0"/>
                <a:cs typeface="Noto Sans" panose="020B0502040504020204" pitchFamily="34" charset="0"/>
              </a:rPr>
              <a:t>Architetture più stabili (es. </a:t>
            </a:r>
            <a:r>
              <a:rPr lang="it-IT" sz="1200" i="1" noProof="0" dirty="0">
                <a:latin typeface="Noto Sans" panose="020B0502040504020204" pitchFamily="34" charset="0"/>
                <a:ea typeface="Noto Sans" panose="020B0502040504020204" pitchFamily="34" charset="0"/>
                <a:cs typeface="Noto Sans" panose="020B0502040504020204" pitchFamily="34" charset="0"/>
              </a:rPr>
              <a:t>WGAN</a:t>
            </a:r>
            <a:r>
              <a:rPr lang="it-IT" sz="1200" noProof="0" dirty="0">
                <a:latin typeface="Noto Sans" panose="020B0502040504020204" pitchFamily="34" charset="0"/>
                <a:ea typeface="Noto Sans" panose="020B0502040504020204" pitchFamily="34" charset="0"/>
                <a:cs typeface="Noto Sans" panose="020B0502040504020204" pitchFamily="34"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FB5DD-F44F-9B32-2DB4-781E0ED44FCF}"/>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53D3AC7-C38C-F424-9DE8-B1349F37B95C}"/>
              </a:ext>
            </a:extLst>
          </p:cNvPr>
          <p:cNvSpPr/>
          <p:nvPr/>
        </p:nvSpPr>
        <p:spPr>
          <a:xfrm>
            <a:off x="571500" y="241341"/>
            <a:ext cx="8001000" cy="385763"/>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Problemi tipici delle GAN</a:t>
            </a:r>
            <a:endParaRPr lang="it-IT" sz="2025" noProof="0" dirty="0"/>
          </a:p>
        </p:txBody>
      </p:sp>
      <p:sp>
        <p:nvSpPr>
          <p:cNvPr id="34" name="TextBox 33">
            <a:extLst>
              <a:ext uri="{FF2B5EF4-FFF2-40B4-BE49-F238E27FC236}">
                <a16:creationId xmlns:a16="http://schemas.microsoft.com/office/drawing/2014/main" id="{D1457FBF-5FC7-E33A-4B4C-628A0CE9315D}"/>
              </a:ext>
            </a:extLst>
          </p:cNvPr>
          <p:cNvSpPr txBox="1"/>
          <p:nvPr/>
        </p:nvSpPr>
        <p:spPr>
          <a:xfrm>
            <a:off x="472888" y="908149"/>
            <a:ext cx="3952091" cy="4085511"/>
          </a:xfrm>
          <a:prstGeom prst="roundRect">
            <a:avLst>
              <a:gd name="adj" fmla="val 0"/>
            </a:avLst>
          </a:prstGeom>
          <a:ln>
            <a:solidFill>
              <a:schemeClr val="accent1">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it-IT" sz="1200" b="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INSTABILITA’ NELL’ADDESTRAMENTO</a:t>
            </a:r>
            <a:br>
              <a:rPr lang="it-IT" sz="1200" b="1" noProof="0" dirty="0">
                <a:solidFill>
                  <a:schemeClr val="accent5"/>
                </a:solidFill>
                <a:latin typeface="Noto Sans" panose="020B0502040504020204" pitchFamily="34" charset="0"/>
                <a:ea typeface="Noto Sans" panose="020B0502040504020204" pitchFamily="34" charset="0"/>
                <a:cs typeface="Noto Sans" panose="020B0502040504020204" pitchFamily="34" charset="0"/>
              </a:rPr>
            </a:br>
            <a:endParaRPr lang="it-IT" sz="1200" noProof="0" dirty="0">
              <a:solidFill>
                <a:schemeClr val="accent5"/>
              </a:solidFill>
              <a:latin typeface="Noto Sans" panose="020B0502040504020204" pitchFamily="34" charset="0"/>
              <a:ea typeface="Noto Sans" panose="020B0502040504020204" pitchFamily="34" charset="0"/>
              <a:cs typeface="Noto Sans" panose="020B0502040504020204" pitchFamily="34" charset="0"/>
            </a:endParaRPr>
          </a:p>
          <a:p>
            <a:r>
              <a:rPr lang="it-IT" sz="1200" noProof="0" dirty="0">
                <a:latin typeface="Noto Sans" panose="020B0502040504020204" pitchFamily="34" charset="0"/>
                <a:ea typeface="Noto Sans" panose="020B0502040504020204" pitchFamily="34" charset="0"/>
                <a:cs typeface="Noto Sans" panose="020B0502040504020204" pitchFamily="34" charset="0"/>
              </a:rPr>
              <a:t>Poiché G e D si allenano in competizione, piccoli squilibri possono far “saltare” il processo. </a:t>
            </a:r>
          </a:p>
          <a:p>
            <a:endParaRPr lang="it-IT" sz="1200" noProof="0" dirty="0">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Wingdings" panose="05000000000000000000" pitchFamily="2" charset="2"/>
              <a:buChar char="Ø"/>
            </a:pPr>
            <a:r>
              <a:rPr lang="it-IT" sz="1200" b="1" i="1" noProof="0" dirty="0">
                <a:latin typeface="Noto Sans" panose="020B0502040504020204" pitchFamily="34" charset="0"/>
                <a:ea typeface="Noto Sans" panose="020B0502040504020204" pitchFamily="34" charset="0"/>
                <a:cs typeface="Noto Sans" panose="020B0502040504020204" pitchFamily="34" charset="0"/>
              </a:rPr>
              <a:t>Se uno dei due è troppo efficiente o troppo inefficiente, l’altro smette di imparare.</a:t>
            </a:r>
          </a:p>
          <a:p>
            <a:pPr marL="285750" indent="-285750">
              <a:buFont typeface="Wingdings" panose="05000000000000000000" pitchFamily="2" charset="2"/>
              <a:buChar char="Ø"/>
            </a:pPr>
            <a:endParaRPr lang="it-IT" sz="1200" noProof="0" dirty="0">
              <a:latin typeface="Noto Sans" panose="020B0502040504020204" pitchFamily="34" charset="0"/>
              <a:ea typeface="Noto Sans" panose="020B0502040504020204" pitchFamily="34" charset="0"/>
              <a:cs typeface="Noto Sans" panose="020B0502040504020204" pitchFamily="34" charset="0"/>
            </a:endParaRPr>
          </a:p>
          <a:p>
            <a:r>
              <a:rPr lang="it-IT" sz="1200" i="1" noProof="0" dirty="0">
                <a:latin typeface="Noto Sans" panose="020B0502040504020204" pitchFamily="34" charset="0"/>
                <a:ea typeface="Noto Sans" panose="020B0502040504020204" pitchFamily="34" charset="0"/>
                <a:cs typeface="Noto Sans" panose="020B0502040504020204" pitchFamily="34" charset="0"/>
              </a:rPr>
              <a:t>Ad esempio:</a:t>
            </a:r>
          </a:p>
          <a:p>
            <a:pPr marL="285750" indent="-285750">
              <a:buFont typeface="Courier New" panose="02070309020205020404" pitchFamily="49" charset="0"/>
              <a:buChar char="o"/>
            </a:pPr>
            <a:r>
              <a:rPr lang="it-IT" sz="1200" i="1" noProof="0" dirty="0">
                <a:latin typeface="Noto Sans" panose="020B0502040504020204" pitchFamily="34" charset="0"/>
                <a:ea typeface="Noto Sans" panose="020B0502040504020204" pitchFamily="34" charset="0"/>
                <a:cs typeface="Noto Sans" panose="020B0502040504020204" pitchFamily="34" charset="0"/>
              </a:rPr>
              <a:t>D è troppo inefficiente→ G riceve feedback poco informativo.</a:t>
            </a:r>
          </a:p>
          <a:p>
            <a:pPr marL="285750" indent="-285750">
              <a:buFont typeface="Courier New" panose="02070309020205020404" pitchFamily="49" charset="0"/>
              <a:buChar char="o"/>
            </a:pPr>
            <a:r>
              <a:rPr lang="it-IT" sz="1200" i="1" noProof="0" dirty="0">
                <a:latin typeface="Noto Sans" panose="020B0502040504020204" pitchFamily="34" charset="0"/>
                <a:ea typeface="Noto Sans" panose="020B0502040504020204" pitchFamily="34" charset="0"/>
                <a:cs typeface="Noto Sans" panose="020B0502040504020204" pitchFamily="34" charset="0"/>
              </a:rPr>
              <a:t>D è troppo efficiente → le variazioni dei pesi del G sono minime (vanishing gradients)</a:t>
            </a:r>
          </a:p>
          <a:p>
            <a:endParaRPr lang="it-IT" sz="1200" noProof="0" dirty="0">
              <a:latin typeface="Noto Sans" panose="020B0502040504020204" pitchFamily="34" charset="0"/>
              <a:ea typeface="Noto Sans" panose="020B0502040504020204" pitchFamily="34" charset="0"/>
              <a:cs typeface="Noto Sans" panose="020B0502040504020204" pitchFamily="34" charset="0"/>
            </a:endParaRPr>
          </a:p>
          <a:p>
            <a:r>
              <a:rPr lang="it-IT" sz="1200" b="1" i="1" noProof="0" dirty="0">
                <a:latin typeface="Noto Sans" panose="020B0502040504020204" pitchFamily="34" charset="0"/>
                <a:ea typeface="Noto Sans" panose="020B0502040504020204" pitchFamily="34" charset="0"/>
                <a:cs typeface="Noto Sans" panose="020B0502040504020204" pitchFamily="34" charset="0"/>
              </a:rPr>
              <a:t>Soluzioni</a:t>
            </a:r>
          </a:p>
          <a:p>
            <a:pPr marL="285750" indent="-285750">
              <a:buFont typeface="Arial" panose="020B0604020202020204" pitchFamily="34" charset="0"/>
              <a:buChar char="•"/>
            </a:pPr>
            <a:r>
              <a:rPr lang="it-IT" sz="1200" i="1" noProof="0" dirty="0">
                <a:latin typeface="Noto Sans" panose="020B0502040504020204" pitchFamily="34" charset="0"/>
                <a:ea typeface="Noto Sans" panose="020B0502040504020204" pitchFamily="34" charset="0"/>
                <a:cs typeface="Noto Sans" panose="020B0502040504020204" pitchFamily="34" charset="0"/>
              </a:rPr>
              <a:t>Gradient penalty </a:t>
            </a:r>
            <a:r>
              <a:rPr lang="it-IT" sz="1200" noProof="0" dirty="0">
                <a:latin typeface="Noto Sans" panose="020B0502040504020204" pitchFamily="34" charset="0"/>
                <a:ea typeface="Noto Sans" panose="020B0502040504020204" pitchFamily="34" charset="0"/>
                <a:cs typeface="Noto Sans" panose="020B0502040504020204" pitchFamily="34" charset="0"/>
              </a:rPr>
              <a:t>→ regolarizza l’addestramento per evitare divergenze.</a:t>
            </a:r>
          </a:p>
          <a:p>
            <a:pPr marL="285750" indent="-285750">
              <a:buFont typeface="Arial" panose="020B0604020202020204" pitchFamily="34" charset="0"/>
              <a:buChar char="•"/>
            </a:pPr>
            <a:r>
              <a:rPr lang="it-IT" sz="1200" i="1" noProof="0" dirty="0">
                <a:latin typeface="Noto Sans" panose="020B0502040504020204" pitchFamily="34" charset="0"/>
                <a:ea typeface="Noto Sans" panose="020B0502040504020204" pitchFamily="34" charset="0"/>
                <a:cs typeface="Noto Sans" panose="020B0502040504020204" pitchFamily="34" charset="0"/>
              </a:rPr>
              <a:t>Label smoothing</a:t>
            </a:r>
            <a:r>
              <a:rPr lang="it-IT" sz="1200" noProof="0" dirty="0">
                <a:latin typeface="Noto Sans" panose="020B0502040504020204" pitchFamily="34" charset="0"/>
                <a:ea typeface="Noto Sans" panose="020B0502040504020204" pitchFamily="34" charset="0"/>
                <a:cs typeface="Noto Sans" panose="020B0502040504020204" pitchFamily="34" charset="0"/>
              </a:rPr>
              <a:t> → rende meno “estremo” l’allenamento del discriminatore.</a:t>
            </a:r>
          </a:p>
          <a:p>
            <a:pPr marL="285750" indent="-285750">
              <a:buFont typeface="Arial" panose="020B0604020202020204" pitchFamily="34" charset="0"/>
              <a:buChar char="•"/>
            </a:pPr>
            <a:r>
              <a:rPr lang="it-IT" sz="1200" i="1" noProof="0" dirty="0">
                <a:latin typeface="Noto Sans" panose="020B0502040504020204" pitchFamily="34" charset="0"/>
                <a:ea typeface="Noto Sans" panose="020B0502040504020204" pitchFamily="34" charset="0"/>
                <a:cs typeface="Noto Sans" panose="020B0502040504020204" pitchFamily="34" charset="0"/>
              </a:rPr>
              <a:t>Learning rate bilanciati </a:t>
            </a:r>
            <a:r>
              <a:rPr lang="it-IT" sz="1200" noProof="0" dirty="0">
                <a:latin typeface="Noto Sans" panose="020B0502040504020204" pitchFamily="34" charset="0"/>
                <a:ea typeface="Noto Sans" panose="020B0502040504020204" pitchFamily="34" charset="0"/>
                <a:cs typeface="Noto Sans" panose="020B0502040504020204" pitchFamily="34" charset="0"/>
              </a:rPr>
              <a:t>→ regola la velocità di apprendimento tra G e D.</a:t>
            </a:r>
          </a:p>
        </p:txBody>
      </p:sp>
      <p:sp>
        <p:nvSpPr>
          <p:cNvPr id="2" name="TextBox 1">
            <a:extLst>
              <a:ext uri="{FF2B5EF4-FFF2-40B4-BE49-F238E27FC236}">
                <a16:creationId xmlns:a16="http://schemas.microsoft.com/office/drawing/2014/main" id="{EA5792FB-B9C7-D684-3DCF-41C2BD8191FE}"/>
              </a:ext>
            </a:extLst>
          </p:cNvPr>
          <p:cNvSpPr txBox="1"/>
          <p:nvPr/>
        </p:nvSpPr>
        <p:spPr>
          <a:xfrm>
            <a:off x="4632962" y="908149"/>
            <a:ext cx="4096411" cy="4085511"/>
          </a:xfrm>
          <a:prstGeom prst="roundRect">
            <a:avLst>
              <a:gd name="adj" fmla="val 0"/>
            </a:avLst>
          </a:prstGeom>
          <a:ln>
            <a:solidFill>
              <a:schemeClr val="accent1">
                <a:lumMod val="75000"/>
              </a:schemeClr>
            </a:solidFill>
          </a:ln>
        </p:spPr>
        <p:style>
          <a:lnRef idx="2">
            <a:schemeClr val="accent3"/>
          </a:lnRef>
          <a:fillRef idx="1">
            <a:schemeClr val="lt1"/>
          </a:fillRef>
          <a:effectRef idx="0">
            <a:schemeClr val="accent3"/>
          </a:effectRef>
          <a:fontRef idx="minor">
            <a:schemeClr val="dk1"/>
          </a:fontRef>
        </p:style>
        <p:txBody>
          <a:bodyPr wrap="square">
            <a:spAutoFit/>
          </a:bodyPr>
          <a:lstStyle/>
          <a:p>
            <a:r>
              <a:rPr lang="it-IT" sz="1200" b="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DIFFICOLTA’ DI VALUTAZIONE</a:t>
            </a:r>
          </a:p>
          <a:p>
            <a:endParaRPr lang="it-IT" sz="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a:p>
            <a:r>
              <a:rPr lang="it-IT" sz="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Mancanza di metriche oggettive per misurare la qualità e la diversità dei campioni generati.</a:t>
            </a:r>
          </a:p>
          <a:p>
            <a:endParaRPr lang="it-IT" sz="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a:p>
            <a:pPr marL="171450" indent="-171450">
              <a:buFont typeface="Wingdings" panose="05000000000000000000" pitchFamily="2" charset="2"/>
              <a:buChar char="Ø"/>
            </a:pPr>
            <a:r>
              <a:rPr lang="it-IT" sz="1200" b="1" i="1"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Se non si dispone di indicatori affidabili, è difficile capire se il generatore sta migliorando o meno.</a:t>
            </a:r>
          </a:p>
          <a:p>
            <a:endParaRPr lang="it-IT" sz="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a:p>
            <a:r>
              <a:rPr lang="it-IT" sz="1200" i="1"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Ad esempio:</a:t>
            </a:r>
          </a:p>
          <a:p>
            <a:pPr marL="171450" indent="-171450">
              <a:buFont typeface="Courier New" panose="02070309020205020404" pitchFamily="49" charset="0"/>
              <a:buChar char="o"/>
            </a:pPr>
            <a:r>
              <a:rPr lang="it-IT" sz="1200" i="1"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Tutti i campioni sono visivamente realistici, ma poco diversi tra loro</a:t>
            </a:r>
          </a:p>
          <a:p>
            <a:pPr marL="171450" indent="-171450">
              <a:buFont typeface="Courier New" panose="02070309020205020404" pitchFamily="49" charset="0"/>
              <a:buChar char="o"/>
            </a:pPr>
            <a:r>
              <a:rPr lang="it-IT" sz="1200" i="1"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I campioni sono molto vari, ma di bassa qualità</a:t>
            </a:r>
          </a:p>
          <a:p>
            <a:pPr marL="171450" indent="-171450">
              <a:buFont typeface="Courier New" panose="02070309020205020404" pitchFamily="49" charset="0"/>
              <a:buChar char="o"/>
            </a:pPr>
            <a:endParaRPr lang="it-IT" sz="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endParaRPr>
          </a:p>
          <a:p>
            <a:r>
              <a:rPr lang="it-IT" sz="1200" b="1" i="1"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Soluzioni</a:t>
            </a:r>
          </a:p>
          <a:p>
            <a:pPr marL="171450" indent="-171450">
              <a:buFont typeface="Arial" panose="020B0604020202020204" pitchFamily="34" charset="0"/>
              <a:buChar char="•"/>
            </a:pPr>
            <a:r>
              <a:rPr lang="it-IT" sz="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Reti neurali pre-addestrate→ possono dare una valutazione automatica della qualità dei risultati</a:t>
            </a:r>
          </a:p>
          <a:p>
            <a:pPr marL="628650" lvl="1" indent="-171450">
              <a:buFont typeface="Courier New" panose="02070309020205020404" pitchFamily="49" charset="0"/>
              <a:buChar char="o"/>
            </a:pPr>
            <a:r>
              <a:rPr lang="it-IT" sz="1200" i="1"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Inception Score</a:t>
            </a:r>
            <a:r>
              <a:rPr lang="it-IT" sz="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 valuta la qualità e la chiarezza dei campioni generati.</a:t>
            </a:r>
          </a:p>
          <a:p>
            <a:pPr marL="628650" lvl="1" indent="-171450">
              <a:buFont typeface="Courier New" panose="02070309020205020404" pitchFamily="49" charset="0"/>
              <a:buChar char="o"/>
            </a:pPr>
            <a:r>
              <a:rPr lang="it-IT" sz="1200" i="1"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Frechet Inception Distance</a:t>
            </a:r>
            <a:r>
              <a:rPr lang="it-IT" sz="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 confronta distribuzioni dei dati reali e generati.</a:t>
            </a:r>
          </a:p>
          <a:p>
            <a:pPr marL="171450" indent="-171450">
              <a:buFont typeface="Arial" panose="020B0604020202020204" pitchFamily="34" charset="0"/>
              <a:buChar char="•"/>
            </a:pPr>
            <a:r>
              <a:rPr lang="it-IT" sz="12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Valutazione umana</a:t>
            </a:r>
          </a:p>
        </p:txBody>
      </p:sp>
    </p:spTree>
    <p:extLst>
      <p:ext uri="{BB962C8B-B14F-4D97-AF65-F5344CB8AC3E}">
        <p14:creationId xmlns:p14="http://schemas.microsoft.com/office/powerpoint/2010/main" val="1257265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9D3DE58-5E68-9AA7-BC88-057162C4D67C}"/>
              </a:ext>
            </a:extLst>
          </p:cNvPr>
          <p:cNvSpPr/>
          <p:nvPr/>
        </p:nvSpPr>
        <p:spPr>
          <a:xfrm>
            <a:off x="485803" y="1122701"/>
            <a:ext cx="3977833" cy="3565806"/>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3" name="Text 0"/>
          <p:cNvSpPr/>
          <p:nvPr/>
        </p:nvSpPr>
        <p:spPr>
          <a:xfrm>
            <a:off x="571500" y="428625"/>
            <a:ext cx="8001000" cy="385763"/>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Differenze concettuali tra VAE e GAN</a:t>
            </a:r>
            <a:endParaRPr lang="it-IT" sz="2025" noProof="0" dirty="0"/>
          </a:p>
        </p:txBody>
      </p:sp>
      <p:sp>
        <p:nvSpPr>
          <p:cNvPr id="4" name="Text 1"/>
          <p:cNvSpPr/>
          <p:nvPr/>
        </p:nvSpPr>
        <p:spPr>
          <a:xfrm>
            <a:off x="1262793" y="1362071"/>
            <a:ext cx="2475037" cy="484748"/>
          </a:xfrm>
          <a:prstGeom prst="rect">
            <a:avLst/>
          </a:prstGeom>
          <a:noFill/>
          <a:ln/>
        </p:spPr>
        <p:txBody>
          <a:bodyPr wrap="none" lIns="0" tIns="0" rIns="0" bIns="0" rtlCol="0" anchor="ctr">
            <a:spAutoFit/>
          </a:bodyPr>
          <a:lstStyle/>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Variational Autoencoder</a:t>
            </a:r>
          </a:p>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(VAE)</a:t>
            </a:r>
            <a:endParaRPr lang="it-IT" sz="1575" noProof="0" dirty="0">
              <a:solidFill>
                <a:schemeClr val="accent1">
                  <a:lumMod val="75000"/>
                </a:schemeClr>
              </a:solidFill>
            </a:endParaRPr>
          </a:p>
        </p:txBody>
      </p:sp>
      <p:sp>
        <p:nvSpPr>
          <p:cNvPr id="15" name="Rectangle 14">
            <a:extLst>
              <a:ext uri="{FF2B5EF4-FFF2-40B4-BE49-F238E27FC236}">
                <a16:creationId xmlns:a16="http://schemas.microsoft.com/office/drawing/2014/main" id="{F41E2828-C886-4175-5BBB-08080DB7F680}"/>
              </a:ext>
            </a:extLst>
          </p:cNvPr>
          <p:cNvSpPr/>
          <p:nvPr/>
        </p:nvSpPr>
        <p:spPr>
          <a:xfrm>
            <a:off x="4624086" y="1122701"/>
            <a:ext cx="3977833" cy="3565806"/>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5" name="Text 2"/>
          <p:cNvSpPr/>
          <p:nvPr/>
        </p:nvSpPr>
        <p:spPr>
          <a:xfrm>
            <a:off x="654304" y="2125172"/>
            <a:ext cx="3824200" cy="2095510"/>
          </a:xfrm>
          <a:prstGeom prst="rect">
            <a:avLst/>
          </a:prstGeom>
          <a:noFill/>
          <a:ln/>
        </p:spPr>
        <p:txBody>
          <a:bodyPr wrap="square" lIns="0" tIns="0" rIns="0" bIns="0" rtlCol="0" anchor="ctr">
            <a:spAutoFit/>
          </a:bodyPr>
          <a:lstStyle/>
          <a:p>
            <a:pPr marL="0" indent="0">
              <a:buNone/>
            </a:pPr>
            <a:r>
              <a:rPr lang="it-IT" sz="1238" b="1" i="1" noProof="0" dirty="0">
                <a:solidFill>
                  <a:srgbClr val="000000"/>
                </a:solidFill>
                <a:latin typeface="Noto Sans" pitchFamily="34" charset="0"/>
                <a:ea typeface="Noto Sans" pitchFamily="34" charset="-122"/>
                <a:cs typeface="Noto Sans" pitchFamily="34" charset="-120"/>
              </a:rPr>
              <a:t>Approccio probabilistico</a:t>
            </a:r>
          </a:p>
          <a:p>
            <a:pPr marL="0" indent="0">
              <a:buNone/>
            </a:pPr>
            <a:endParaRPr lang="it-IT" sz="1238" b="1" i="1" noProof="0" dirty="0">
              <a:solidFill>
                <a:schemeClr val="accent3">
                  <a:lumMod val="50000"/>
                </a:schemeClr>
              </a:solidFill>
              <a:latin typeface="Noto Sans" pitchFamily="34" charset="0"/>
              <a:ea typeface="Noto Sans" pitchFamily="34" charset="-122"/>
              <a:cs typeface="Noto Sans" pitchFamily="34" charset="-120"/>
            </a:endParaRPr>
          </a:p>
          <a:p>
            <a:pPr marL="0" indent="0">
              <a:buNone/>
            </a:pPr>
            <a:r>
              <a:rPr lang="it-IT" sz="1238" noProof="0" dirty="0">
                <a:solidFill>
                  <a:schemeClr val="accent3">
                    <a:lumMod val="50000"/>
                  </a:schemeClr>
                </a:solidFill>
                <a:latin typeface="Noto Sans" pitchFamily="34" charset="0"/>
                <a:ea typeface="Noto Sans" pitchFamily="34" charset="-122"/>
                <a:cs typeface="Noto Sans" pitchFamily="34" charset="-120"/>
              </a:rPr>
              <a:t>Modella esplicitamente la </a:t>
            </a:r>
            <a:r>
              <a:rPr lang="it-IT" sz="1238" b="1" noProof="0" dirty="0">
                <a:solidFill>
                  <a:schemeClr val="accent3">
                    <a:lumMod val="50000"/>
                  </a:schemeClr>
                </a:solidFill>
                <a:latin typeface="Noto Sans" pitchFamily="34" charset="0"/>
                <a:ea typeface="Noto Sans" pitchFamily="34" charset="-122"/>
                <a:cs typeface="Noto Sans" pitchFamily="34" charset="-120"/>
              </a:rPr>
              <a:t>distribuzione di probabilità </a:t>
            </a:r>
            <a:r>
              <a:rPr lang="it-IT" sz="1238" noProof="0" dirty="0">
                <a:solidFill>
                  <a:schemeClr val="accent3">
                    <a:lumMod val="50000"/>
                  </a:schemeClr>
                </a:solidFill>
                <a:latin typeface="Noto Sans" pitchFamily="34" charset="0"/>
                <a:ea typeface="Noto Sans" pitchFamily="34" charset="-122"/>
                <a:cs typeface="Noto Sans" pitchFamily="34" charset="-120"/>
              </a:rPr>
              <a:t>dei dati nello spazio latente</a:t>
            </a:r>
          </a:p>
          <a:p>
            <a:pPr marL="0" indent="0">
              <a:buNone/>
            </a:pPr>
            <a:endParaRPr lang="it-IT" sz="1238" b="1" i="1" noProof="0" dirty="0">
              <a:solidFill>
                <a:srgbClr val="000000"/>
              </a:solidFill>
              <a:latin typeface="Noto Sans" pitchFamily="34" charset="0"/>
              <a:ea typeface="Noto Sans" pitchFamily="34" charset="-122"/>
              <a:cs typeface="Noto Sans" pitchFamily="34" charset="-120"/>
            </a:endParaRPr>
          </a:p>
          <a:p>
            <a:pPr marL="0" indent="0">
              <a:buNone/>
            </a:pPr>
            <a:endParaRPr lang="it-IT" sz="1238" b="1" i="1" noProof="0" dirty="0">
              <a:solidFill>
                <a:srgbClr val="000000"/>
              </a:solidFill>
              <a:latin typeface="Noto Sans" pitchFamily="34" charset="0"/>
              <a:ea typeface="Noto Sans" pitchFamily="34" charset="-122"/>
              <a:cs typeface="Noto Sans" pitchFamily="34" charset="-120"/>
            </a:endParaRPr>
          </a:p>
          <a:p>
            <a:pPr marL="0" indent="0">
              <a:buNone/>
            </a:pPr>
            <a:r>
              <a:rPr lang="it-IT" sz="1238" b="1" i="1" noProof="0" dirty="0">
                <a:solidFill>
                  <a:srgbClr val="000000"/>
                </a:solidFill>
                <a:latin typeface="Noto Sans" pitchFamily="34" charset="0"/>
                <a:ea typeface="Noto Sans" pitchFamily="34" charset="-122"/>
                <a:cs typeface="Noto Sans" pitchFamily="34" charset="-120"/>
              </a:rPr>
              <a:t>Obiettivo</a:t>
            </a:r>
          </a:p>
          <a:p>
            <a:pPr marL="0" indent="0">
              <a:buNone/>
            </a:pPr>
            <a:endParaRPr lang="it-IT" sz="1238" noProof="0" dirty="0">
              <a:solidFill>
                <a:srgbClr val="000000"/>
              </a:solidFill>
              <a:latin typeface="Noto Sans" pitchFamily="34" charset="0"/>
              <a:ea typeface="Noto Sans" pitchFamily="34" charset="-122"/>
              <a:cs typeface="Noto Sans" pitchFamily="34" charset="-120"/>
            </a:endParaRPr>
          </a:p>
          <a:p>
            <a:pPr marL="0" indent="0">
              <a:buNone/>
            </a:pPr>
            <a:r>
              <a:rPr lang="it-IT" sz="1238" noProof="0" dirty="0">
                <a:solidFill>
                  <a:schemeClr val="accent3">
                    <a:lumMod val="50000"/>
                  </a:schemeClr>
                </a:solidFill>
                <a:latin typeface="Noto Sans" pitchFamily="34" charset="0"/>
                <a:ea typeface="Noto Sans" pitchFamily="34" charset="-122"/>
                <a:cs typeface="Noto Sans" pitchFamily="34" charset="-120"/>
              </a:rPr>
              <a:t>Massimizzare il limite inferiore dell’evidenza (</a:t>
            </a:r>
            <a:r>
              <a:rPr lang="it-IT" sz="1238" b="1" noProof="0" dirty="0">
                <a:solidFill>
                  <a:schemeClr val="accent3">
                    <a:lumMod val="50000"/>
                  </a:schemeClr>
                </a:solidFill>
                <a:latin typeface="Noto Sans" pitchFamily="34" charset="0"/>
                <a:ea typeface="Noto Sans" pitchFamily="34" charset="-122"/>
                <a:cs typeface="Noto Sans" pitchFamily="34" charset="-120"/>
              </a:rPr>
              <a:t>ELBO</a:t>
            </a:r>
            <a:r>
              <a:rPr lang="it-IT" sz="1238" noProof="0" dirty="0">
                <a:solidFill>
                  <a:schemeClr val="accent3">
                    <a:lumMod val="50000"/>
                  </a:schemeClr>
                </a:solidFill>
                <a:latin typeface="Noto Sans" pitchFamily="34" charset="0"/>
                <a:ea typeface="Noto Sans" pitchFamily="34" charset="-122"/>
                <a:cs typeface="Noto Sans" pitchFamily="34" charset="-120"/>
              </a:rPr>
              <a:t>) per approssimare la vera distrubuzione dei dati</a:t>
            </a:r>
            <a:endParaRPr lang="it-IT" sz="1238" noProof="0" dirty="0">
              <a:solidFill>
                <a:schemeClr val="accent3">
                  <a:lumMod val="50000"/>
                </a:schemeClr>
              </a:solidFill>
            </a:endParaRPr>
          </a:p>
        </p:txBody>
      </p:sp>
      <p:sp>
        <p:nvSpPr>
          <p:cNvPr id="9" name="Text 6"/>
          <p:cNvSpPr/>
          <p:nvPr/>
        </p:nvSpPr>
        <p:spPr>
          <a:xfrm>
            <a:off x="5016639" y="1362071"/>
            <a:ext cx="3254096" cy="484748"/>
          </a:xfrm>
          <a:prstGeom prst="rect">
            <a:avLst/>
          </a:prstGeom>
          <a:noFill/>
          <a:ln/>
        </p:spPr>
        <p:txBody>
          <a:bodyPr wrap="none" lIns="0" tIns="0" rIns="0" bIns="0" rtlCol="0" anchor="ctr">
            <a:spAutoFit/>
          </a:bodyPr>
          <a:lstStyle/>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Generative Adversarial Network</a:t>
            </a:r>
          </a:p>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(GAN)</a:t>
            </a:r>
            <a:endParaRPr lang="it-IT" sz="1575" noProof="0" dirty="0">
              <a:solidFill>
                <a:schemeClr val="accent1">
                  <a:lumMod val="75000"/>
                </a:schemeClr>
              </a:solidFill>
            </a:endParaRPr>
          </a:p>
        </p:txBody>
      </p:sp>
      <p:cxnSp>
        <p:nvCxnSpPr>
          <p:cNvPr id="17" name="Straight Connector 16">
            <a:extLst>
              <a:ext uri="{FF2B5EF4-FFF2-40B4-BE49-F238E27FC236}">
                <a16:creationId xmlns:a16="http://schemas.microsoft.com/office/drawing/2014/main" id="{39F5DCF3-C66E-78C4-7171-9A2CAE3179BF}"/>
              </a:ext>
            </a:extLst>
          </p:cNvPr>
          <p:cNvCxnSpPr>
            <a:cxnSpLocks/>
          </p:cNvCxnSpPr>
          <p:nvPr/>
        </p:nvCxnSpPr>
        <p:spPr>
          <a:xfrm>
            <a:off x="493853" y="1122700"/>
            <a:ext cx="0" cy="3565806"/>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FC8F06-9652-284F-6E75-D2362389B44B}"/>
              </a:ext>
            </a:extLst>
          </p:cNvPr>
          <p:cNvCxnSpPr>
            <a:cxnSpLocks/>
          </p:cNvCxnSpPr>
          <p:nvPr/>
        </p:nvCxnSpPr>
        <p:spPr>
          <a:xfrm>
            <a:off x="4644697" y="1122700"/>
            <a:ext cx="0" cy="3565807"/>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 2">
            <a:extLst>
              <a:ext uri="{FF2B5EF4-FFF2-40B4-BE49-F238E27FC236}">
                <a16:creationId xmlns:a16="http://schemas.microsoft.com/office/drawing/2014/main" id="{6BD7630D-C740-568D-1DFB-2EEA2279CD71}"/>
              </a:ext>
            </a:extLst>
          </p:cNvPr>
          <p:cNvSpPr/>
          <p:nvPr/>
        </p:nvSpPr>
        <p:spPr>
          <a:xfrm>
            <a:off x="4825947" y="2220422"/>
            <a:ext cx="3746553" cy="1905009"/>
          </a:xfrm>
          <a:prstGeom prst="rect">
            <a:avLst/>
          </a:prstGeom>
          <a:noFill/>
          <a:ln/>
        </p:spPr>
        <p:txBody>
          <a:bodyPr wrap="square" lIns="0" tIns="0" rIns="0" bIns="0" rtlCol="0" anchor="ctr">
            <a:spAutoFit/>
          </a:bodyPr>
          <a:lstStyle/>
          <a:p>
            <a:pPr marL="0" indent="0">
              <a:buNone/>
            </a:pPr>
            <a:r>
              <a:rPr lang="it-IT" sz="1238" b="1" i="1" noProof="0" dirty="0">
                <a:solidFill>
                  <a:srgbClr val="000000"/>
                </a:solidFill>
                <a:latin typeface="Noto Sans" pitchFamily="34" charset="0"/>
                <a:ea typeface="Noto Sans" pitchFamily="34" charset="-122"/>
                <a:cs typeface="Noto Sans" pitchFamily="34" charset="-120"/>
              </a:rPr>
              <a:t>Approccio competitivo</a:t>
            </a:r>
          </a:p>
          <a:p>
            <a:pPr marL="0" indent="0">
              <a:buNone/>
            </a:pPr>
            <a:endParaRPr lang="it-IT" sz="1238" b="1" i="1" noProof="0" dirty="0">
              <a:solidFill>
                <a:srgbClr val="000000"/>
              </a:solidFill>
              <a:latin typeface="Noto Sans" pitchFamily="34" charset="0"/>
              <a:ea typeface="Noto Sans" pitchFamily="34" charset="-122"/>
              <a:cs typeface="Noto Sans" pitchFamily="34" charset="-120"/>
            </a:endParaRPr>
          </a:p>
          <a:p>
            <a:pPr marL="0" indent="0">
              <a:buNone/>
            </a:pPr>
            <a:r>
              <a:rPr lang="it-IT" sz="1238" noProof="0" dirty="0">
                <a:solidFill>
                  <a:schemeClr val="accent3">
                    <a:lumMod val="50000"/>
                  </a:schemeClr>
                </a:solidFill>
                <a:latin typeface="Noto Sans" pitchFamily="34" charset="0"/>
                <a:ea typeface="Noto Sans" pitchFamily="34" charset="-122"/>
                <a:cs typeface="Noto Sans" pitchFamily="34" charset="-120"/>
              </a:rPr>
              <a:t>Utilizza un </a:t>
            </a:r>
            <a:r>
              <a:rPr lang="it-IT" sz="1238" b="1" noProof="0" dirty="0">
                <a:solidFill>
                  <a:schemeClr val="accent3">
                    <a:lumMod val="50000"/>
                  </a:schemeClr>
                </a:solidFill>
                <a:latin typeface="Noto Sans" pitchFamily="34" charset="0"/>
                <a:ea typeface="Noto Sans" pitchFamily="34" charset="-122"/>
                <a:cs typeface="Noto Sans" pitchFamily="34" charset="-120"/>
              </a:rPr>
              <a:t>gioco a somma zero </a:t>
            </a:r>
            <a:r>
              <a:rPr lang="it-IT" sz="1238" noProof="0" dirty="0">
                <a:solidFill>
                  <a:schemeClr val="accent3">
                    <a:lumMod val="50000"/>
                  </a:schemeClr>
                </a:solidFill>
                <a:latin typeface="Noto Sans" pitchFamily="34" charset="0"/>
                <a:ea typeface="Noto Sans" pitchFamily="34" charset="-122"/>
                <a:cs typeface="Noto Sans" pitchFamily="34" charset="-120"/>
              </a:rPr>
              <a:t>tra due reti neurali che competono tra loro</a:t>
            </a:r>
          </a:p>
          <a:p>
            <a:pPr marL="0" indent="0">
              <a:buNone/>
            </a:pPr>
            <a:endParaRPr lang="it-IT" sz="1238" b="1" i="1" noProof="0" dirty="0">
              <a:solidFill>
                <a:schemeClr val="accent3">
                  <a:lumMod val="50000"/>
                </a:schemeClr>
              </a:solidFill>
              <a:latin typeface="Noto Sans" pitchFamily="34" charset="0"/>
              <a:ea typeface="Noto Sans" pitchFamily="34" charset="-122"/>
              <a:cs typeface="Noto Sans" pitchFamily="34" charset="-120"/>
            </a:endParaRPr>
          </a:p>
          <a:p>
            <a:pPr marL="0" indent="0">
              <a:buNone/>
            </a:pPr>
            <a:endParaRPr lang="it-IT" sz="1238" b="1" i="1" noProof="0" dirty="0">
              <a:solidFill>
                <a:srgbClr val="000000"/>
              </a:solidFill>
              <a:latin typeface="Noto Sans" pitchFamily="34" charset="0"/>
              <a:ea typeface="Noto Sans" pitchFamily="34" charset="-122"/>
              <a:cs typeface="Noto Sans" pitchFamily="34" charset="-120"/>
            </a:endParaRPr>
          </a:p>
          <a:p>
            <a:pPr marL="0" indent="0">
              <a:buNone/>
            </a:pPr>
            <a:r>
              <a:rPr lang="it-IT" sz="1238" b="1" i="1" noProof="0" dirty="0">
                <a:solidFill>
                  <a:srgbClr val="000000"/>
                </a:solidFill>
                <a:latin typeface="Noto Sans" pitchFamily="34" charset="0"/>
                <a:ea typeface="Noto Sans" pitchFamily="34" charset="-122"/>
                <a:cs typeface="Noto Sans" pitchFamily="34" charset="-120"/>
              </a:rPr>
              <a:t>Obiettivo</a:t>
            </a:r>
          </a:p>
          <a:p>
            <a:pPr marL="0" indent="0">
              <a:buNone/>
            </a:pPr>
            <a:endParaRPr lang="it-IT" sz="1238" noProof="0" dirty="0">
              <a:solidFill>
                <a:schemeClr val="accent3">
                  <a:lumMod val="50000"/>
                </a:schemeClr>
              </a:solidFill>
              <a:latin typeface="Noto Sans" pitchFamily="34" charset="0"/>
              <a:ea typeface="Noto Sans" pitchFamily="34" charset="-122"/>
              <a:cs typeface="Noto Sans" pitchFamily="34" charset="-120"/>
            </a:endParaRPr>
          </a:p>
          <a:p>
            <a:pPr marL="0" indent="0">
              <a:buNone/>
            </a:pPr>
            <a:r>
              <a:rPr lang="it-IT" sz="1238" noProof="0" dirty="0">
                <a:solidFill>
                  <a:schemeClr val="accent3">
                    <a:lumMod val="50000"/>
                  </a:schemeClr>
                </a:solidFill>
                <a:latin typeface="Noto Sans" pitchFamily="34" charset="0"/>
                <a:ea typeface="Noto Sans" pitchFamily="34" charset="-122"/>
                <a:cs typeface="Noto Sans" pitchFamily="34" charset="-120"/>
              </a:rPr>
              <a:t>Raggiungere un equilibrio dove il </a:t>
            </a:r>
            <a:r>
              <a:rPr lang="it-IT" sz="1238" b="1" noProof="0" dirty="0">
                <a:solidFill>
                  <a:schemeClr val="accent3">
                    <a:lumMod val="50000"/>
                  </a:schemeClr>
                </a:solidFill>
                <a:latin typeface="Noto Sans" pitchFamily="34" charset="0"/>
                <a:ea typeface="Noto Sans" pitchFamily="34" charset="-122"/>
                <a:cs typeface="Noto Sans" pitchFamily="34" charset="-120"/>
              </a:rPr>
              <a:t>generatore produce dati indistinguibili da quelli reali</a:t>
            </a:r>
            <a:endParaRPr lang="it-IT" sz="1238" b="1" noProof="0" dirty="0">
              <a:solidFill>
                <a:schemeClr val="accent3">
                  <a:lumMod val="5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B0CB4-5001-BE00-92E9-1F4A02CB7B4A}"/>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1959E3B9-2FF6-C66C-BEB5-BA58CDBAD307}"/>
              </a:ext>
            </a:extLst>
          </p:cNvPr>
          <p:cNvSpPr/>
          <p:nvPr/>
        </p:nvSpPr>
        <p:spPr>
          <a:xfrm>
            <a:off x="485803" y="1122701"/>
            <a:ext cx="3977833" cy="3565806"/>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3" name="Text 0">
            <a:extLst>
              <a:ext uri="{FF2B5EF4-FFF2-40B4-BE49-F238E27FC236}">
                <a16:creationId xmlns:a16="http://schemas.microsoft.com/office/drawing/2014/main" id="{70B8CDBE-E32A-288B-6D3C-2B9473957D0E}"/>
              </a:ext>
            </a:extLst>
          </p:cNvPr>
          <p:cNvSpPr/>
          <p:nvPr/>
        </p:nvSpPr>
        <p:spPr>
          <a:xfrm>
            <a:off x="571500" y="428625"/>
            <a:ext cx="8001000" cy="385763"/>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Differenze concettuali tra VAE e GAN</a:t>
            </a:r>
            <a:endParaRPr lang="it-IT" sz="2025" noProof="0" dirty="0"/>
          </a:p>
        </p:txBody>
      </p:sp>
      <p:sp>
        <p:nvSpPr>
          <p:cNvPr id="4" name="Text 1">
            <a:extLst>
              <a:ext uri="{FF2B5EF4-FFF2-40B4-BE49-F238E27FC236}">
                <a16:creationId xmlns:a16="http://schemas.microsoft.com/office/drawing/2014/main" id="{3C815389-DFE7-B69C-03A8-F25E4917CD39}"/>
              </a:ext>
            </a:extLst>
          </p:cNvPr>
          <p:cNvSpPr/>
          <p:nvPr/>
        </p:nvSpPr>
        <p:spPr>
          <a:xfrm>
            <a:off x="1262793" y="1362071"/>
            <a:ext cx="2475037" cy="484748"/>
          </a:xfrm>
          <a:prstGeom prst="rect">
            <a:avLst/>
          </a:prstGeom>
          <a:noFill/>
          <a:ln/>
        </p:spPr>
        <p:txBody>
          <a:bodyPr wrap="none" lIns="0" tIns="0" rIns="0" bIns="0" rtlCol="0" anchor="ctr">
            <a:spAutoFit/>
          </a:bodyPr>
          <a:lstStyle/>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Variational Autoencoder</a:t>
            </a:r>
          </a:p>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(VAE)</a:t>
            </a:r>
            <a:endParaRPr lang="it-IT" sz="1575" noProof="0" dirty="0">
              <a:solidFill>
                <a:schemeClr val="accent1">
                  <a:lumMod val="75000"/>
                </a:schemeClr>
              </a:solidFill>
            </a:endParaRPr>
          </a:p>
        </p:txBody>
      </p:sp>
      <p:sp>
        <p:nvSpPr>
          <p:cNvPr id="15" name="Rectangle 14">
            <a:extLst>
              <a:ext uri="{FF2B5EF4-FFF2-40B4-BE49-F238E27FC236}">
                <a16:creationId xmlns:a16="http://schemas.microsoft.com/office/drawing/2014/main" id="{39D545BF-CB68-0218-5D03-02946B265225}"/>
              </a:ext>
            </a:extLst>
          </p:cNvPr>
          <p:cNvSpPr/>
          <p:nvPr/>
        </p:nvSpPr>
        <p:spPr>
          <a:xfrm>
            <a:off x="4624086" y="1122701"/>
            <a:ext cx="3977833" cy="3565806"/>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5" name="Text 2">
            <a:extLst>
              <a:ext uri="{FF2B5EF4-FFF2-40B4-BE49-F238E27FC236}">
                <a16:creationId xmlns:a16="http://schemas.microsoft.com/office/drawing/2014/main" id="{6A0AE96D-2C94-9A72-0CBF-F26773E70C7F}"/>
              </a:ext>
            </a:extLst>
          </p:cNvPr>
          <p:cNvSpPr/>
          <p:nvPr/>
        </p:nvSpPr>
        <p:spPr>
          <a:xfrm>
            <a:off x="654304" y="1987988"/>
            <a:ext cx="3675363" cy="2369880"/>
          </a:xfrm>
          <a:prstGeom prst="rect">
            <a:avLst/>
          </a:prstGeom>
          <a:noFill/>
          <a:ln/>
        </p:spPr>
        <p:txBody>
          <a:bodyPr wrap="square" lIns="0" tIns="0" rIns="0" bIns="0" rtlCol="0" anchor="ctr">
            <a:spAutoFit/>
          </a:bodyPr>
          <a:lstStyle/>
          <a:p>
            <a:pPr marL="0" indent="0">
              <a:buNone/>
            </a:pPr>
            <a:r>
              <a:rPr lang="it-IT" sz="1100" b="1" i="1" noProof="0" dirty="0">
                <a:solidFill>
                  <a:srgbClr val="000000"/>
                </a:solidFill>
                <a:latin typeface="Noto Sans" pitchFamily="34" charset="0"/>
                <a:ea typeface="Noto Sans" pitchFamily="34" charset="-122"/>
                <a:cs typeface="Noto Sans" pitchFamily="34" charset="-120"/>
              </a:rPr>
              <a:t>Qualità delle immagini</a:t>
            </a:r>
          </a:p>
          <a:p>
            <a:pPr marL="0" indent="0">
              <a:buNone/>
            </a:pPr>
            <a:endParaRPr lang="it-IT" sz="1100" b="1" i="1" noProof="0" dirty="0">
              <a:solidFill>
                <a:schemeClr val="accent3">
                  <a:lumMod val="50000"/>
                </a:schemeClr>
              </a:solidFill>
              <a:latin typeface="Noto Sans" pitchFamily="34" charset="0"/>
              <a:ea typeface="Noto Sans" pitchFamily="34" charset="-122"/>
              <a:cs typeface="Noto Sans" pitchFamily="34" charset="-120"/>
            </a:endParaRPr>
          </a:p>
          <a:p>
            <a:pPr marL="0" indent="0">
              <a:buNone/>
            </a:pPr>
            <a:r>
              <a:rPr lang="it-IT" sz="1100" noProof="0" dirty="0">
                <a:solidFill>
                  <a:schemeClr val="accent3">
                    <a:lumMod val="50000"/>
                  </a:schemeClr>
                </a:solidFill>
                <a:latin typeface="Noto Sans" pitchFamily="34" charset="0"/>
                <a:ea typeface="Noto Sans" pitchFamily="34" charset="-122"/>
                <a:cs typeface="Noto Sans" pitchFamily="34" charset="-120"/>
              </a:rPr>
              <a:t>Generalmente produce immagini </a:t>
            </a:r>
            <a:r>
              <a:rPr lang="it-IT" sz="1100" b="1" noProof="0" dirty="0">
                <a:solidFill>
                  <a:schemeClr val="accent3">
                    <a:lumMod val="50000"/>
                  </a:schemeClr>
                </a:solidFill>
                <a:latin typeface="Noto Sans" pitchFamily="34" charset="0"/>
                <a:ea typeface="Noto Sans" pitchFamily="34" charset="-122"/>
                <a:cs typeface="Noto Sans" pitchFamily="34" charset="-120"/>
              </a:rPr>
              <a:t>più sfocate</a:t>
            </a:r>
            <a:r>
              <a:rPr lang="it-IT" sz="1100" noProof="0" dirty="0">
                <a:solidFill>
                  <a:schemeClr val="accent3">
                    <a:lumMod val="50000"/>
                  </a:schemeClr>
                </a:solidFill>
                <a:latin typeface="Noto Sans" pitchFamily="34" charset="0"/>
                <a:ea typeface="Noto Sans" pitchFamily="34" charset="-122"/>
                <a:cs typeface="Noto Sans" pitchFamily="34" charset="-120"/>
              </a:rPr>
              <a:t>, ma con maggiore coerenza strutturale</a:t>
            </a:r>
            <a:endParaRPr lang="it-IT" sz="1100" b="1" i="1" noProof="0" dirty="0">
              <a:solidFill>
                <a:srgbClr val="000000"/>
              </a:solidFill>
              <a:latin typeface="Noto Sans" pitchFamily="34" charset="0"/>
              <a:ea typeface="Noto Sans" pitchFamily="34" charset="-122"/>
              <a:cs typeface="Noto Sans" pitchFamily="34" charset="-120"/>
            </a:endParaRPr>
          </a:p>
          <a:p>
            <a:pPr marL="0" indent="0">
              <a:buNone/>
            </a:pPr>
            <a:endParaRPr lang="it-IT" sz="1100" b="1" i="1" noProof="0" dirty="0">
              <a:solidFill>
                <a:srgbClr val="000000"/>
              </a:solidFill>
              <a:latin typeface="Noto Sans" pitchFamily="34" charset="0"/>
              <a:ea typeface="Noto Sans" pitchFamily="34" charset="-122"/>
              <a:cs typeface="Noto Sans" pitchFamily="34" charset="-120"/>
            </a:endParaRPr>
          </a:p>
          <a:p>
            <a:pPr marL="0" indent="0">
              <a:buNone/>
            </a:pPr>
            <a:r>
              <a:rPr lang="it-IT" sz="1100" b="1" i="1" noProof="0" dirty="0">
                <a:solidFill>
                  <a:srgbClr val="000000"/>
                </a:solidFill>
                <a:latin typeface="Noto Sans" pitchFamily="34" charset="0"/>
                <a:ea typeface="Noto Sans" pitchFamily="34" charset="-122"/>
                <a:cs typeface="Noto Sans" pitchFamily="34" charset="-120"/>
              </a:rPr>
              <a:t>Stabilità</a:t>
            </a:r>
          </a:p>
          <a:p>
            <a:pPr marL="0" indent="0">
              <a:buNone/>
            </a:pPr>
            <a:endParaRPr lang="it-IT" sz="1100" noProof="0" dirty="0">
              <a:solidFill>
                <a:srgbClr val="000000"/>
              </a:solidFill>
              <a:latin typeface="Noto Sans" pitchFamily="34" charset="0"/>
              <a:ea typeface="Noto Sans" pitchFamily="34" charset="-122"/>
              <a:cs typeface="Noto Sans" pitchFamily="34" charset="-120"/>
            </a:endParaRPr>
          </a:p>
          <a:p>
            <a:pPr marL="0" indent="0">
              <a:buNone/>
            </a:pPr>
            <a:r>
              <a:rPr lang="it-IT" sz="1100" noProof="0" dirty="0">
                <a:solidFill>
                  <a:schemeClr val="accent3">
                    <a:lumMod val="50000"/>
                  </a:schemeClr>
                </a:solidFill>
                <a:latin typeface="Noto Sans" pitchFamily="34" charset="0"/>
                <a:ea typeface="Noto Sans" pitchFamily="34" charset="-122"/>
                <a:cs typeface="Noto Sans" pitchFamily="34" charset="-120"/>
              </a:rPr>
              <a:t>Addestramento </a:t>
            </a:r>
            <a:r>
              <a:rPr lang="it-IT" sz="1100" b="1" noProof="0" dirty="0">
                <a:solidFill>
                  <a:schemeClr val="accent3">
                    <a:lumMod val="50000"/>
                  </a:schemeClr>
                </a:solidFill>
                <a:latin typeface="Noto Sans" pitchFamily="34" charset="0"/>
                <a:ea typeface="Noto Sans" pitchFamily="34" charset="-122"/>
                <a:cs typeface="Noto Sans" pitchFamily="34" charset="-120"/>
              </a:rPr>
              <a:t>più stabile </a:t>
            </a:r>
            <a:r>
              <a:rPr lang="it-IT" sz="1100" noProof="0" dirty="0">
                <a:solidFill>
                  <a:schemeClr val="accent3">
                    <a:lumMod val="50000"/>
                  </a:schemeClr>
                </a:solidFill>
                <a:latin typeface="Noto Sans" pitchFamily="34" charset="0"/>
                <a:ea typeface="Noto Sans" pitchFamily="34" charset="-122"/>
                <a:cs typeface="Noto Sans" pitchFamily="34" charset="-120"/>
              </a:rPr>
              <a:t>e convergenza più prevedibile</a:t>
            </a:r>
          </a:p>
          <a:p>
            <a:pPr marL="0" indent="0">
              <a:buNone/>
            </a:pPr>
            <a:endParaRPr lang="it-IT" sz="1100" noProof="0" dirty="0">
              <a:solidFill>
                <a:schemeClr val="accent3">
                  <a:lumMod val="50000"/>
                </a:schemeClr>
              </a:solidFill>
              <a:latin typeface="Noto Sans" pitchFamily="34" charset="0"/>
              <a:ea typeface="Noto Sans" pitchFamily="34" charset="-122"/>
              <a:cs typeface="Noto Sans" pitchFamily="34" charset="-120"/>
            </a:endParaRPr>
          </a:p>
          <a:p>
            <a:r>
              <a:rPr lang="it-IT" sz="1100" b="1" i="1" noProof="0" dirty="0">
                <a:solidFill>
                  <a:srgbClr val="000000"/>
                </a:solidFill>
                <a:latin typeface="Noto Sans" pitchFamily="34" charset="0"/>
                <a:ea typeface="Noto Sans" pitchFamily="34" charset="-122"/>
                <a:cs typeface="Noto Sans" pitchFamily="34" charset="-120"/>
              </a:rPr>
              <a:t>Variabilità</a:t>
            </a:r>
          </a:p>
          <a:p>
            <a:endParaRPr lang="it-IT" sz="1100" noProof="0" dirty="0">
              <a:solidFill>
                <a:srgbClr val="000000"/>
              </a:solidFill>
              <a:latin typeface="Noto Sans" pitchFamily="34" charset="0"/>
              <a:ea typeface="Noto Sans" pitchFamily="34" charset="-122"/>
              <a:cs typeface="Noto Sans" pitchFamily="34" charset="-120"/>
            </a:endParaRPr>
          </a:p>
          <a:p>
            <a:r>
              <a:rPr lang="it-IT" sz="1100" noProof="0" dirty="0">
                <a:solidFill>
                  <a:schemeClr val="accent3">
                    <a:lumMod val="50000"/>
                  </a:schemeClr>
                </a:solidFill>
                <a:latin typeface="Noto Sans" pitchFamily="34" charset="0"/>
                <a:ea typeface="Noto Sans" pitchFamily="34" charset="-122"/>
                <a:cs typeface="Noto Sans" pitchFamily="34" charset="-120"/>
              </a:rPr>
              <a:t>Offre un </a:t>
            </a:r>
            <a:r>
              <a:rPr lang="it-IT" sz="1100" b="1" noProof="0" dirty="0">
                <a:solidFill>
                  <a:schemeClr val="accent3">
                    <a:lumMod val="50000"/>
                  </a:schemeClr>
                </a:solidFill>
                <a:latin typeface="Noto Sans" pitchFamily="34" charset="0"/>
                <a:ea typeface="Noto Sans" pitchFamily="34" charset="-122"/>
                <a:cs typeface="Noto Sans" pitchFamily="34" charset="-120"/>
              </a:rPr>
              <a:t>controllo esplicito </a:t>
            </a:r>
            <a:r>
              <a:rPr lang="it-IT" sz="1100" noProof="0" dirty="0">
                <a:solidFill>
                  <a:schemeClr val="accent3">
                    <a:lumMod val="50000"/>
                  </a:schemeClr>
                </a:solidFill>
                <a:latin typeface="Noto Sans" pitchFamily="34" charset="0"/>
                <a:ea typeface="Noto Sans" pitchFamily="34" charset="-122"/>
                <a:cs typeface="Noto Sans" pitchFamily="34" charset="-120"/>
              </a:rPr>
              <a:t>sulla variabilità attraverso lo spazio latente</a:t>
            </a:r>
            <a:endParaRPr lang="it-IT" sz="1100" noProof="0" dirty="0">
              <a:solidFill>
                <a:schemeClr val="accent3">
                  <a:lumMod val="50000"/>
                </a:schemeClr>
              </a:solidFill>
            </a:endParaRPr>
          </a:p>
        </p:txBody>
      </p:sp>
      <p:sp>
        <p:nvSpPr>
          <p:cNvPr id="9" name="Text 6">
            <a:extLst>
              <a:ext uri="{FF2B5EF4-FFF2-40B4-BE49-F238E27FC236}">
                <a16:creationId xmlns:a16="http://schemas.microsoft.com/office/drawing/2014/main" id="{27CF2BFD-277B-C680-1DEC-AE2175C0B0F0}"/>
              </a:ext>
            </a:extLst>
          </p:cNvPr>
          <p:cNvSpPr/>
          <p:nvPr/>
        </p:nvSpPr>
        <p:spPr>
          <a:xfrm>
            <a:off x="5016639" y="1362071"/>
            <a:ext cx="3254096" cy="484748"/>
          </a:xfrm>
          <a:prstGeom prst="rect">
            <a:avLst/>
          </a:prstGeom>
          <a:noFill/>
          <a:ln/>
        </p:spPr>
        <p:txBody>
          <a:bodyPr wrap="none" lIns="0" tIns="0" rIns="0" bIns="0" rtlCol="0" anchor="ctr">
            <a:spAutoFit/>
          </a:bodyPr>
          <a:lstStyle/>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Generative Adversarial Network</a:t>
            </a:r>
          </a:p>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(GAN)</a:t>
            </a:r>
            <a:endParaRPr lang="it-IT" sz="1575" noProof="0" dirty="0">
              <a:solidFill>
                <a:schemeClr val="accent1">
                  <a:lumMod val="75000"/>
                </a:schemeClr>
              </a:solidFill>
            </a:endParaRPr>
          </a:p>
        </p:txBody>
      </p:sp>
      <p:cxnSp>
        <p:nvCxnSpPr>
          <p:cNvPr id="17" name="Straight Connector 16">
            <a:extLst>
              <a:ext uri="{FF2B5EF4-FFF2-40B4-BE49-F238E27FC236}">
                <a16:creationId xmlns:a16="http://schemas.microsoft.com/office/drawing/2014/main" id="{70A7542E-F4EE-789F-8DA0-B5F347FD1DD1}"/>
              </a:ext>
            </a:extLst>
          </p:cNvPr>
          <p:cNvCxnSpPr>
            <a:cxnSpLocks/>
          </p:cNvCxnSpPr>
          <p:nvPr/>
        </p:nvCxnSpPr>
        <p:spPr>
          <a:xfrm>
            <a:off x="493853" y="1122700"/>
            <a:ext cx="0" cy="3565806"/>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0793CC1-5A84-1CEC-19F8-A50AECB307C9}"/>
              </a:ext>
            </a:extLst>
          </p:cNvPr>
          <p:cNvCxnSpPr>
            <a:cxnSpLocks/>
          </p:cNvCxnSpPr>
          <p:nvPr/>
        </p:nvCxnSpPr>
        <p:spPr>
          <a:xfrm>
            <a:off x="4644697" y="1122700"/>
            <a:ext cx="0" cy="3565807"/>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ext 2">
            <a:extLst>
              <a:ext uri="{FF2B5EF4-FFF2-40B4-BE49-F238E27FC236}">
                <a16:creationId xmlns:a16="http://schemas.microsoft.com/office/drawing/2014/main" id="{B350C08C-C1D8-90A2-5360-07507F1EAC7D}"/>
              </a:ext>
            </a:extLst>
          </p:cNvPr>
          <p:cNvSpPr/>
          <p:nvPr/>
        </p:nvSpPr>
        <p:spPr>
          <a:xfrm>
            <a:off x="4825947" y="2072627"/>
            <a:ext cx="3594300" cy="2369880"/>
          </a:xfrm>
          <a:prstGeom prst="rect">
            <a:avLst/>
          </a:prstGeom>
          <a:noFill/>
          <a:ln/>
        </p:spPr>
        <p:txBody>
          <a:bodyPr wrap="square" lIns="0" tIns="0" rIns="0" bIns="0" rtlCol="0" anchor="ctr">
            <a:spAutoFit/>
          </a:bodyPr>
          <a:lstStyle/>
          <a:p>
            <a:pPr marL="0" indent="0">
              <a:buNone/>
            </a:pPr>
            <a:r>
              <a:rPr lang="it-IT" sz="1100" b="1" i="1" noProof="0" dirty="0">
                <a:solidFill>
                  <a:srgbClr val="000000"/>
                </a:solidFill>
                <a:latin typeface="Noto Sans" pitchFamily="34" charset="0"/>
                <a:ea typeface="Noto Sans" pitchFamily="34" charset="-122"/>
                <a:cs typeface="Noto Sans" pitchFamily="34" charset="-120"/>
              </a:rPr>
              <a:t>Qualità delle immagini</a:t>
            </a:r>
          </a:p>
          <a:p>
            <a:pPr marL="0" indent="0">
              <a:buNone/>
            </a:pPr>
            <a:endParaRPr lang="it-IT" sz="1100" b="1" i="1" noProof="0" dirty="0">
              <a:solidFill>
                <a:schemeClr val="accent3">
                  <a:lumMod val="50000"/>
                </a:schemeClr>
              </a:solidFill>
              <a:latin typeface="Noto Sans" pitchFamily="34" charset="0"/>
              <a:ea typeface="Noto Sans" pitchFamily="34" charset="-122"/>
              <a:cs typeface="Noto Sans" pitchFamily="34" charset="-120"/>
            </a:endParaRPr>
          </a:p>
          <a:p>
            <a:pPr marL="0" indent="0">
              <a:buNone/>
            </a:pPr>
            <a:r>
              <a:rPr lang="it-IT" sz="1100" noProof="0" dirty="0">
                <a:solidFill>
                  <a:schemeClr val="accent3">
                    <a:lumMod val="50000"/>
                  </a:schemeClr>
                </a:solidFill>
                <a:latin typeface="Noto Sans" pitchFamily="34" charset="0"/>
                <a:ea typeface="Noto Sans" pitchFamily="34" charset="-122"/>
                <a:cs typeface="Noto Sans" pitchFamily="34" charset="-120"/>
              </a:rPr>
              <a:t>Produce immagini </a:t>
            </a:r>
            <a:r>
              <a:rPr lang="it-IT" sz="1100" b="1" noProof="0" dirty="0">
                <a:solidFill>
                  <a:schemeClr val="accent3">
                    <a:lumMod val="50000"/>
                  </a:schemeClr>
                </a:solidFill>
                <a:latin typeface="Noto Sans" pitchFamily="34" charset="0"/>
                <a:ea typeface="Noto Sans" pitchFamily="34" charset="-122"/>
                <a:cs typeface="Noto Sans" pitchFamily="34" charset="-120"/>
              </a:rPr>
              <a:t>più nitide e realistiche</a:t>
            </a:r>
            <a:r>
              <a:rPr lang="it-IT" sz="1100" noProof="0" dirty="0">
                <a:solidFill>
                  <a:schemeClr val="accent3">
                    <a:lumMod val="50000"/>
                  </a:schemeClr>
                </a:solidFill>
                <a:latin typeface="Noto Sans" pitchFamily="34" charset="0"/>
                <a:ea typeface="Noto Sans" pitchFamily="34" charset="-122"/>
                <a:cs typeface="Noto Sans" pitchFamily="34" charset="-120"/>
              </a:rPr>
              <a:t>, con dettagli più definiti</a:t>
            </a:r>
            <a:endParaRPr lang="it-IT" sz="1100" b="1" i="1" noProof="0" dirty="0">
              <a:solidFill>
                <a:srgbClr val="000000"/>
              </a:solidFill>
              <a:latin typeface="Noto Sans" pitchFamily="34" charset="0"/>
              <a:ea typeface="Noto Sans" pitchFamily="34" charset="-122"/>
              <a:cs typeface="Noto Sans" pitchFamily="34" charset="-120"/>
            </a:endParaRPr>
          </a:p>
          <a:p>
            <a:pPr marL="0" indent="0">
              <a:buNone/>
            </a:pPr>
            <a:endParaRPr lang="it-IT" sz="1100" b="1" i="1" noProof="0" dirty="0">
              <a:solidFill>
                <a:srgbClr val="000000"/>
              </a:solidFill>
              <a:latin typeface="Noto Sans" pitchFamily="34" charset="0"/>
              <a:ea typeface="Noto Sans" pitchFamily="34" charset="-122"/>
              <a:cs typeface="Noto Sans" pitchFamily="34" charset="-120"/>
            </a:endParaRPr>
          </a:p>
          <a:p>
            <a:pPr marL="0" indent="0">
              <a:buNone/>
            </a:pPr>
            <a:r>
              <a:rPr lang="it-IT" sz="1100" b="1" i="1" noProof="0" dirty="0">
                <a:solidFill>
                  <a:srgbClr val="000000"/>
                </a:solidFill>
                <a:latin typeface="Noto Sans" pitchFamily="34" charset="0"/>
                <a:ea typeface="Noto Sans" pitchFamily="34" charset="-122"/>
                <a:cs typeface="Noto Sans" pitchFamily="34" charset="-120"/>
              </a:rPr>
              <a:t>Stabilità</a:t>
            </a:r>
          </a:p>
          <a:p>
            <a:pPr marL="0" indent="0">
              <a:buNone/>
            </a:pPr>
            <a:endParaRPr lang="it-IT" sz="1100" noProof="0" dirty="0">
              <a:solidFill>
                <a:srgbClr val="000000"/>
              </a:solidFill>
              <a:latin typeface="Noto Sans" pitchFamily="34" charset="0"/>
              <a:ea typeface="Noto Sans" pitchFamily="34" charset="-122"/>
              <a:cs typeface="Noto Sans" pitchFamily="34" charset="-120"/>
            </a:endParaRPr>
          </a:p>
          <a:p>
            <a:pPr marL="0" indent="0">
              <a:buNone/>
            </a:pPr>
            <a:r>
              <a:rPr lang="it-IT" sz="1100" noProof="0" dirty="0">
                <a:solidFill>
                  <a:schemeClr val="accent3">
                    <a:lumMod val="50000"/>
                  </a:schemeClr>
                </a:solidFill>
                <a:latin typeface="Noto Sans" pitchFamily="34" charset="0"/>
                <a:ea typeface="Noto Sans" pitchFamily="34" charset="-122"/>
                <a:cs typeface="Noto Sans" pitchFamily="34" charset="-120"/>
              </a:rPr>
              <a:t>Addestramento </a:t>
            </a:r>
            <a:r>
              <a:rPr lang="it-IT" sz="1100" b="1" noProof="0" dirty="0">
                <a:solidFill>
                  <a:schemeClr val="accent3">
                    <a:lumMod val="50000"/>
                  </a:schemeClr>
                </a:solidFill>
                <a:latin typeface="Noto Sans" pitchFamily="34" charset="0"/>
                <a:ea typeface="Noto Sans" pitchFamily="34" charset="-122"/>
                <a:cs typeface="Noto Sans" pitchFamily="34" charset="-120"/>
              </a:rPr>
              <a:t>più instabile</a:t>
            </a:r>
            <a:r>
              <a:rPr lang="it-IT" sz="1100" noProof="0" dirty="0">
                <a:solidFill>
                  <a:schemeClr val="accent3">
                    <a:lumMod val="50000"/>
                  </a:schemeClr>
                </a:solidFill>
                <a:latin typeface="Noto Sans" pitchFamily="34" charset="0"/>
                <a:ea typeface="Noto Sans" pitchFamily="34" charset="-122"/>
                <a:cs typeface="Noto Sans" pitchFamily="34" charset="-120"/>
              </a:rPr>
              <a:t>, soggetto a problemi come il mode collapse</a:t>
            </a:r>
          </a:p>
          <a:p>
            <a:pPr marL="0" indent="0">
              <a:buNone/>
            </a:pPr>
            <a:endParaRPr lang="it-IT" sz="1100" noProof="0" dirty="0">
              <a:solidFill>
                <a:schemeClr val="accent3">
                  <a:lumMod val="50000"/>
                </a:schemeClr>
              </a:solidFill>
              <a:latin typeface="Noto Sans" pitchFamily="34" charset="0"/>
              <a:ea typeface="Noto Sans" pitchFamily="34" charset="-122"/>
              <a:cs typeface="Noto Sans" pitchFamily="34" charset="-120"/>
            </a:endParaRPr>
          </a:p>
          <a:p>
            <a:r>
              <a:rPr lang="it-IT" sz="1100" b="1" i="1" noProof="0" dirty="0">
                <a:solidFill>
                  <a:srgbClr val="000000"/>
                </a:solidFill>
                <a:latin typeface="Noto Sans" pitchFamily="34" charset="0"/>
                <a:ea typeface="Noto Sans" pitchFamily="34" charset="-122"/>
                <a:cs typeface="Noto Sans" pitchFamily="34" charset="-120"/>
              </a:rPr>
              <a:t>Variabilità</a:t>
            </a:r>
          </a:p>
          <a:p>
            <a:endParaRPr lang="it-IT" sz="1100" noProof="0" dirty="0">
              <a:solidFill>
                <a:srgbClr val="000000"/>
              </a:solidFill>
              <a:latin typeface="Noto Sans" pitchFamily="34" charset="0"/>
              <a:ea typeface="Noto Sans" pitchFamily="34" charset="-122"/>
              <a:cs typeface="Noto Sans" pitchFamily="34" charset="-120"/>
            </a:endParaRPr>
          </a:p>
          <a:p>
            <a:r>
              <a:rPr lang="it-IT" sz="1100" b="1" noProof="0" dirty="0">
                <a:solidFill>
                  <a:schemeClr val="accent3">
                    <a:lumMod val="50000"/>
                  </a:schemeClr>
                </a:solidFill>
                <a:latin typeface="Noto Sans" pitchFamily="34" charset="0"/>
                <a:ea typeface="Noto Sans" pitchFamily="34" charset="-122"/>
                <a:cs typeface="Noto Sans" pitchFamily="34" charset="-120"/>
              </a:rPr>
              <a:t>Controllo meno diretto sulla variabilità</a:t>
            </a:r>
            <a:r>
              <a:rPr lang="it-IT" sz="1100" noProof="0" dirty="0">
                <a:solidFill>
                  <a:schemeClr val="accent3">
                    <a:lumMod val="50000"/>
                  </a:schemeClr>
                </a:solidFill>
                <a:latin typeface="Noto Sans" pitchFamily="34" charset="0"/>
                <a:ea typeface="Noto Sans" pitchFamily="34" charset="-122"/>
                <a:cs typeface="Noto Sans" pitchFamily="34" charset="-120"/>
              </a:rPr>
              <a:t>, ma migliore qualità visiva</a:t>
            </a:r>
            <a:endParaRPr lang="it-IT" sz="1100" noProof="0" dirty="0">
              <a:solidFill>
                <a:schemeClr val="accent3">
                  <a:lumMod val="50000"/>
                </a:schemeClr>
              </a:solidFill>
            </a:endParaRPr>
          </a:p>
        </p:txBody>
      </p:sp>
    </p:spTree>
    <p:extLst>
      <p:ext uri="{BB962C8B-B14F-4D97-AF65-F5344CB8AC3E}">
        <p14:creationId xmlns:p14="http://schemas.microsoft.com/office/powerpoint/2010/main" val="2055392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E3E9B-548D-3D8B-3B6A-7D5E3EA9410D}"/>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66441D1F-9B69-9256-911C-3E6251DC346D}"/>
              </a:ext>
            </a:extLst>
          </p:cNvPr>
          <p:cNvSpPr/>
          <p:nvPr/>
        </p:nvSpPr>
        <p:spPr>
          <a:xfrm>
            <a:off x="485803" y="1122701"/>
            <a:ext cx="3977833" cy="3565806"/>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3" name="Text 0">
            <a:extLst>
              <a:ext uri="{FF2B5EF4-FFF2-40B4-BE49-F238E27FC236}">
                <a16:creationId xmlns:a16="http://schemas.microsoft.com/office/drawing/2014/main" id="{0D45591C-D0F0-4AD3-05F7-F406A1BC871E}"/>
              </a:ext>
            </a:extLst>
          </p:cNvPr>
          <p:cNvSpPr/>
          <p:nvPr/>
        </p:nvSpPr>
        <p:spPr>
          <a:xfrm>
            <a:off x="571500" y="465694"/>
            <a:ext cx="3260508"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Quando usare VAE o GAN</a:t>
            </a:r>
            <a:endParaRPr lang="it-IT" sz="2025" noProof="0" dirty="0"/>
          </a:p>
        </p:txBody>
      </p:sp>
      <p:sp>
        <p:nvSpPr>
          <p:cNvPr id="4" name="Text 1">
            <a:extLst>
              <a:ext uri="{FF2B5EF4-FFF2-40B4-BE49-F238E27FC236}">
                <a16:creationId xmlns:a16="http://schemas.microsoft.com/office/drawing/2014/main" id="{583EB527-6BAB-2356-A815-0C5705EDDEC7}"/>
              </a:ext>
            </a:extLst>
          </p:cNvPr>
          <p:cNvSpPr/>
          <p:nvPr/>
        </p:nvSpPr>
        <p:spPr>
          <a:xfrm>
            <a:off x="1262793" y="1362071"/>
            <a:ext cx="2475037" cy="484748"/>
          </a:xfrm>
          <a:prstGeom prst="rect">
            <a:avLst/>
          </a:prstGeom>
          <a:noFill/>
          <a:ln/>
        </p:spPr>
        <p:txBody>
          <a:bodyPr wrap="none" lIns="0" tIns="0" rIns="0" bIns="0" rtlCol="0" anchor="ctr">
            <a:spAutoFit/>
          </a:bodyPr>
          <a:lstStyle/>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Variational Autoencoder</a:t>
            </a:r>
          </a:p>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(VAE)</a:t>
            </a:r>
            <a:endParaRPr lang="it-IT" sz="1575" noProof="0" dirty="0">
              <a:solidFill>
                <a:schemeClr val="accent1">
                  <a:lumMod val="75000"/>
                </a:schemeClr>
              </a:solidFill>
            </a:endParaRPr>
          </a:p>
        </p:txBody>
      </p:sp>
      <p:sp>
        <p:nvSpPr>
          <p:cNvPr id="15" name="Rectangle 14">
            <a:extLst>
              <a:ext uri="{FF2B5EF4-FFF2-40B4-BE49-F238E27FC236}">
                <a16:creationId xmlns:a16="http://schemas.microsoft.com/office/drawing/2014/main" id="{98E8C6BE-3266-A871-B362-F693ABE2BA7F}"/>
              </a:ext>
            </a:extLst>
          </p:cNvPr>
          <p:cNvSpPr/>
          <p:nvPr/>
        </p:nvSpPr>
        <p:spPr>
          <a:xfrm>
            <a:off x="4624086" y="1122701"/>
            <a:ext cx="3977833" cy="3565806"/>
          </a:xfrm>
          <a:prstGeom prst="rect">
            <a:avLst/>
          </a:prstGeom>
          <a:no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5" name="Text 2">
            <a:extLst>
              <a:ext uri="{FF2B5EF4-FFF2-40B4-BE49-F238E27FC236}">
                <a16:creationId xmlns:a16="http://schemas.microsoft.com/office/drawing/2014/main" id="{30152472-2FCB-416E-D9C6-A0E606D68BBE}"/>
              </a:ext>
            </a:extLst>
          </p:cNvPr>
          <p:cNvSpPr/>
          <p:nvPr/>
        </p:nvSpPr>
        <p:spPr>
          <a:xfrm>
            <a:off x="654304" y="2095714"/>
            <a:ext cx="3670560" cy="2154436"/>
          </a:xfrm>
          <a:prstGeom prst="rect">
            <a:avLst/>
          </a:prstGeom>
          <a:noFill/>
          <a:ln/>
        </p:spPr>
        <p:txBody>
          <a:bodyPr wrap="square" lIns="0" tIns="0" rIns="0" bIns="0" rtlCol="0" anchor="ctr">
            <a:spAutoFit/>
          </a:bodyPr>
          <a:lstStyle/>
          <a:p>
            <a:pPr marL="171450" indent="-171450">
              <a:buFont typeface="Wingdings" panose="05000000000000000000" pitchFamily="2" charset="2"/>
              <a:buChar char="ü"/>
            </a:pPr>
            <a:r>
              <a:rPr lang="it-IT" sz="1400" noProof="0" dirty="0">
                <a:latin typeface="Noto Sans" pitchFamily="34" charset="0"/>
                <a:ea typeface="Noto Sans" pitchFamily="34" charset="-122"/>
                <a:cs typeface="Noto Sans" pitchFamily="34" charset="-120"/>
              </a:rPr>
              <a:t>Quando è importante esplorare lo spazio latente e </a:t>
            </a:r>
            <a:r>
              <a:rPr lang="it-IT" sz="1400" b="1" noProof="0" dirty="0">
                <a:latin typeface="Noto Sans" pitchFamily="34" charset="0"/>
                <a:ea typeface="Noto Sans" pitchFamily="34" charset="-122"/>
                <a:cs typeface="Noto Sans" pitchFamily="34" charset="-120"/>
              </a:rPr>
              <a:t>generare variazioni controllate</a:t>
            </a:r>
          </a:p>
          <a:p>
            <a:pPr marL="171450" indent="-171450">
              <a:buFont typeface="Wingdings" panose="05000000000000000000" pitchFamily="2" charset="2"/>
              <a:buChar char="ü"/>
            </a:pPr>
            <a:endParaRPr lang="it-IT" sz="1400" noProof="0" dirty="0">
              <a:latin typeface="Noto Sans" pitchFamily="34" charset="0"/>
              <a:ea typeface="Noto Sans" pitchFamily="34" charset="-122"/>
              <a:cs typeface="Noto Sans" pitchFamily="34" charset="-120"/>
            </a:endParaRPr>
          </a:p>
          <a:p>
            <a:pPr marL="171450" indent="-171450">
              <a:buFont typeface="Wingdings" panose="05000000000000000000" pitchFamily="2" charset="2"/>
              <a:buChar char="ü"/>
            </a:pPr>
            <a:r>
              <a:rPr lang="it-IT" sz="1400" noProof="0" dirty="0">
                <a:latin typeface="Noto Sans" pitchFamily="34" charset="0"/>
                <a:ea typeface="Noto Sans" pitchFamily="34" charset="-122"/>
                <a:cs typeface="Noto Sans" pitchFamily="34" charset="-120"/>
              </a:rPr>
              <a:t>Per applicazioni che richiedono interpolazione tra esempi</a:t>
            </a:r>
          </a:p>
          <a:p>
            <a:pPr marL="171450" indent="-171450">
              <a:buFont typeface="Wingdings" panose="05000000000000000000" pitchFamily="2" charset="2"/>
              <a:buChar char="ü"/>
            </a:pPr>
            <a:endParaRPr lang="it-IT" sz="1400" noProof="0" dirty="0">
              <a:latin typeface="Noto Sans" pitchFamily="34" charset="0"/>
              <a:ea typeface="Noto Sans" pitchFamily="34" charset="-122"/>
              <a:cs typeface="Noto Sans" pitchFamily="34" charset="-120"/>
            </a:endParaRPr>
          </a:p>
          <a:p>
            <a:pPr marL="171450" indent="-171450">
              <a:buFont typeface="Wingdings" panose="05000000000000000000" pitchFamily="2" charset="2"/>
              <a:buChar char="ü"/>
            </a:pPr>
            <a:r>
              <a:rPr lang="it-IT" sz="1400" noProof="0" dirty="0">
                <a:latin typeface="Noto Sans" pitchFamily="34" charset="0"/>
                <a:ea typeface="Noto Sans" pitchFamily="34" charset="-122"/>
                <a:cs typeface="Noto Sans" pitchFamily="34" charset="-120"/>
              </a:rPr>
              <a:t>Quando la </a:t>
            </a:r>
            <a:r>
              <a:rPr lang="it-IT" sz="1400" b="1" noProof="0" dirty="0">
                <a:latin typeface="Noto Sans" pitchFamily="34" charset="0"/>
                <a:ea typeface="Noto Sans" pitchFamily="34" charset="-122"/>
                <a:cs typeface="Noto Sans" pitchFamily="34" charset="-120"/>
              </a:rPr>
              <a:t>stabilità dell’addestramento è prioritaria </a:t>
            </a:r>
            <a:r>
              <a:rPr lang="it-IT" sz="1400" noProof="0" dirty="0">
                <a:latin typeface="Noto Sans" pitchFamily="34" charset="0"/>
                <a:ea typeface="Noto Sans" pitchFamily="34" charset="-122"/>
                <a:cs typeface="Noto Sans" pitchFamily="34" charset="-120"/>
              </a:rPr>
              <a:t>rispetto alla qualità massima</a:t>
            </a:r>
            <a:endParaRPr lang="it-IT" sz="1400" noProof="0" dirty="0"/>
          </a:p>
        </p:txBody>
      </p:sp>
      <p:sp>
        <p:nvSpPr>
          <p:cNvPr id="9" name="Text 6">
            <a:extLst>
              <a:ext uri="{FF2B5EF4-FFF2-40B4-BE49-F238E27FC236}">
                <a16:creationId xmlns:a16="http://schemas.microsoft.com/office/drawing/2014/main" id="{B02670CC-3772-F8FA-7CE9-773CE4F39CB2}"/>
              </a:ext>
            </a:extLst>
          </p:cNvPr>
          <p:cNvSpPr/>
          <p:nvPr/>
        </p:nvSpPr>
        <p:spPr>
          <a:xfrm>
            <a:off x="5016639" y="1362071"/>
            <a:ext cx="3254096" cy="484748"/>
          </a:xfrm>
          <a:prstGeom prst="rect">
            <a:avLst/>
          </a:prstGeom>
          <a:noFill/>
          <a:ln/>
        </p:spPr>
        <p:txBody>
          <a:bodyPr wrap="none" lIns="0" tIns="0" rIns="0" bIns="0" rtlCol="0" anchor="ctr">
            <a:spAutoFit/>
          </a:bodyPr>
          <a:lstStyle/>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Generative Adversarial Network</a:t>
            </a:r>
          </a:p>
          <a:p>
            <a:pPr marL="0" indent="0" algn="ctr">
              <a:buNone/>
            </a:pPr>
            <a:r>
              <a:rPr lang="it-IT" sz="1575" b="1" noProof="0" dirty="0">
                <a:solidFill>
                  <a:schemeClr val="accent1">
                    <a:lumMod val="75000"/>
                  </a:schemeClr>
                </a:solidFill>
                <a:latin typeface="Noto Sans" pitchFamily="34" charset="0"/>
                <a:ea typeface="Noto Sans" pitchFamily="34" charset="-122"/>
                <a:cs typeface="Noto Sans" pitchFamily="34" charset="-120"/>
              </a:rPr>
              <a:t>(GAN)</a:t>
            </a:r>
            <a:endParaRPr lang="it-IT" sz="1575" noProof="0" dirty="0">
              <a:solidFill>
                <a:schemeClr val="accent1">
                  <a:lumMod val="75000"/>
                </a:schemeClr>
              </a:solidFill>
            </a:endParaRPr>
          </a:p>
        </p:txBody>
      </p:sp>
      <p:cxnSp>
        <p:nvCxnSpPr>
          <p:cNvPr id="17" name="Straight Connector 16">
            <a:extLst>
              <a:ext uri="{FF2B5EF4-FFF2-40B4-BE49-F238E27FC236}">
                <a16:creationId xmlns:a16="http://schemas.microsoft.com/office/drawing/2014/main" id="{E1854213-BF16-BEB5-28B9-50523BD2A46A}"/>
              </a:ext>
            </a:extLst>
          </p:cNvPr>
          <p:cNvCxnSpPr>
            <a:cxnSpLocks/>
          </p:cNvCxnSpPr>
          <p:nvPr/>
        </p:nvCxnSpPr>
        <p:spPr>
          <a:xfrm>
            <a:off x="493853" y="1122700"/>
            <a:ext cx="0" cy="3565806"/>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244373A-3575-B947-78AB-CC5F059A1E5F}"/>
              </a:ext>
            </a:extLst>
          </p:cNvPr>
          <p:cNvCxnSpPr>
            <a:cxnSpLocks/>
          </p:cNvCxnSpPr>
          <p:nvPr/>
        </p:nvCxnSpPr>
        <p:spPr>
          <a:xfrm>
            <a:off x="4644697" y="1122700"/>
            <a:ext cx="0" cy="3565807"/>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 2">
            <a:extLst>
              <a:ext uri="{FF2B5EF4-FFF2-40B4-BE49-F238E27FC236}">
                <a16:creationId xmlns:a16="http://schemas.microsoft.com/office/drawing/2014/main" id="{31ECFC1F-01D6-F45A-A189-A2AEE0F77C58}"/>
              </a:ext>
            </a:extLst>
          </p:cNvPr>
          <p:cNvSpPr/>
          <p:nvPr/>
        </p:nvSpPr>
        <p:spPr>
          <a:xfrm>
            <a:off x="4809500" y="2297250"/>
            <a:ext cx="3670560" cy="1723549"/>
          </a:xfrm>
          <a:prstGeom prst="rect">
            <a:avLst/>
          </a:prstGeom>
          <a:noFill/>
          <a:ln/>
        </p:spPr>
        <p:txBody>
          <a:bodyPr wrap="square" lIns="0" tIns="0" rIns="0" bIns="0" rtlCol="0" anchor="ctr">
            <a:spAutoFit/>
          </a:bodyPr>
          <a:lstStyle/>
          <a:p>
            <a:pPr marL="171450" indent="-171450">
              <a:buFont typeface="Wingdings" panose="05000000000000000000" pitchFamily="2" charset="2"/>
              <a:buChar char="ü"/>
            </a:pPr>
            <a:r>
              <a:rPr lang="it-IT" sz="1400" noProof="0" dirty="0">
                <a:latin typeface="Noto Sans" pitchFamily="34" charset="0"/>
                <a:ea typeface="Noto Sans" pitchFamily="34" charset="-122"/>
                <a:cs typeface="Noto Sans" pitchFamily="34" charset="-120"/>
              </a:rPr>
              <a:t>Quando la </a:t>
            </a:r>
            <a:r>
              <a:rPr lang="it-IT" sz="1400" b="1" noProof="0" dirty="0">
                <a:latin typeface="Noto Sans" pitchFamily="34" charset="0"/>
                <a:ea typeface="Noto Sans" pitchFamily="34" charset="-122"/>
                <a:cs typeface="Noto Sans" pitchFamily="34" charset="-120"/>
              </a:rPr>
              <a:t>qualità visiva </a:t>
            </a:r>
            <a:r>
              <a:rPr lang="it-IT" sz="1400" noProof="0" dirty="0">
                <a:latin typeface="Noto Sans" pitchFamily="34" charset="0"/>
                <a:ea typeface="Noto Sans" pitchFamily="34" charset="-122"/>
                <a:cs typeface="Noto Sans" pitchFamily="34" charset="-120"/>
              </a:rPr>
              <a:t>e il </a:t>
            </a:r>
            <a:r>
              <a:rPr lang="it-IT" sz="1400" b="1" noProof="0" dirty="0">
                <a:latin typeface="Noto Sans" pitchFamily="34" charset="0"/>
                <a:ea typeface="Noto Sans" pitchFamily="34" charset="-122"/>
                <a:cs typeface="Noto Sans" pitchFamily="34" charset="-120"/>
              </a:rPr>
              <a:t>realismo </a:t>
            </a:r>
            <a:r>
              <a:rPr lang="it-IT" sz="1400" noProof="0" dirty="0">
                <a:latin typeface="Noto Sans" pitchFamily="34" charset="0"/>
                <a:ea typeface="Noto Sans" pitchFamily="34" charset="-122"/>
                <a:cs typeface="Noto Sans" pitchFamily="34" charset="-120"/>
              </a:rPr>
              <a:t>sono fondamentali</a:t>
            </a:r>
          </a:p>
          <a:p>
            <a:pPr marL="171450" indent="-171450">
              <a:buFont typeface="Wingdings" panose="05000000000000000000" pitchFamily="2" charset="2"/>
              <a:buChar char="ü"/>
            </a:pPr>
            <a:endParaRPr lang="it-IT" sz="1400" noProof="0" dirty="0">
              <a:latin typeface="Noto Sans" pitchFamily="34" charset="0"/>
              <a:ea typeface="Noto Sans" pitchFamily="34" charset="-122"/>
              <a:cs typeface="Noto Sans" pitchFamily="34" charset="-120"/>
            </a:endParaRPr>
          </a:p>
          <a:p>
            <a:pPr marL="171450" indent="-171450">
              <a:buFont typeface="Wingdings" panose="05000000000000000000" pitchFamily="2" charset="2"/>
              <a:buChar char="ü"/>
            </a:pPr>
            <a:r>
              <a:rPr lang="it-IT" sz="1400" noProof="0" dirty="0">
                <a:latin typeface="Noto Sans" pitchFamily="34" charset="0"/>
                <a:ea typeface="Noto Sans" pitchFamily="34" charset="-122"/>
                <a:cs typeface="Noto Sans" pitchFamily="34" charset="-120"/>
              </a:rPr>
              <a:t>Per generazione di immagini ad </a:t>
            </a:r>
            <a:r>
              <a:rPr lang="it-IT" sz="1400" b="1" noProof="0" dirty="0">
                <a:latin typeface="Noto Sans" pitchFamily="34" charset="0"/>
                <a:ea typeface="Noto Sans" pitchFamily="34" charset="-122"/>
                <a:cs typeface="Noto Sans" pitchFamily="34" charset="-120"/>
              </a:rPr>
              <a:t>alta risoluzione </a:t>
            </a:r>
            <a:r>
              <a:rPr lang="it-IT" sz="1400" noProof="0" dirty="0">
                <a:latin typeface="Noto Sans" pitchFamily="34" charset="0"/>
                <a:ea typeface="Noto Sans" pitchFamily="34" charset="-122"/>
                <a:cs typeface="Noto Sans" pitchFamily="34" charset="-120"/>
              </a:rPr>
              <a:t>e dettagliate</a:t>
            </a:r>
          </a:p>
          <a:p>
            <a:pPr marL="171450" indent="-171450">
              <a:buFont typeface="Wingdings" panose="05000000000000000000" pitchFamily="2" charset="2"/>
              <a:buChar char="ü"/>
            </a:pPr>
            <a:endParaRPr lang="it-IT" sz="1400" noProof="0" dirty="0">
              <a:latin typeface="Noto Sans" pitchFamily="34" charset="0"/>
              <a:ea typeface="Noto Sans" pitchFamily="34" charset="-122"/>
              <a:cs typeface="Noto Sans" pitchFamily="34" charset="-120"/>
            </a:endParaRPr>
          </a:p>
          <a:p>
            <a:pPr marL="171450" indent="-171450">
              <a:buFont typeface="Wingdings" panose="05000000000000000000" pitchFamily="2" charset="2"/>
              <a:buChar char="ü"/>
            </a:pPr>
            <a:r>
              <a:rPr lang="it-IT" sz="1400" noProof="0" dirty="0">
                <a:latin typeface="Noto Sans" pitchFamily="34" charset="0"/>
                <a:ea typeface="Noto Sans" pitchFamily="34" charset="-122"/>
                <a:cs typeface="Noto Sans" pitchFamily="34" charset="-120"/>
              </a:rPr>
              <a:t>Per </a:t>
            </a:r>
            <a:r>
              <a:rPr lang="it-IT" sz="1400" b="1" noProof="0" dirty="0">
                <a:latin typeface="Noto Sans" pitchFamily="34" charset="0"/>
                <a:ea typeface="Noto Sans" pitchFamily="34" charset="-122"/>
                <a:cs typeface="Noto Sans" pitchFamily="34" charset="-120"/>
              </a:rPr>
              <a:t>applicazioni creative </a:t>
            </a:r>
            <a:r>
              <a:rPr lang="it-IT" sz="1400" noProof="0" dirty="0">
                <a:latin typeface="Noto Sans" pitchFamily="34" charset="0"/>
                <a:ea typeface="Noto Sans" pitchFamily="34" charset="-122"/>
                <a:cs typeface="Noto Sans" pitchFamily="34" charset="-120"/>
              </a:rPr>
              <a:t>come style transfer e generazione artistica</a:t>
            </a:r>
            <a:endParaRPr lang="it-IT" sz="1400" noProof="0" dirty="0"/>
          </a:p>
        </p:txBody>
      </p:sp>
    </p:spTree>
    <p:extLst>
      <p:ext uri="{BB962C8B-B14F-4D97-AF65-F5344CB8AC3E}">
        <p14:creationId xmlns:p14="http://schemas.microsoft.com/office/powerpoint/2010/main" val="3455008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681B7DC-977C-446C-AAB7-197510A5255B}"/>
            </a:ext>
          </a:extLst>
        </p:cNvPr>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pic>
        <p:nvPicPr>
          <p:cNvPr id="10242" name="Picture 2" descr="Generative AI: che cos'è e quali sono le applicazioni business">
            <a:extLst>
              <a:ext uri="{FF2B5EF4-FFF2-40B4-BE49-F238E27FC236}">
                <a16:creationId xmlns:a16="http://schemas.microsoft.com/office/drawing/2014/main" id="{BA16087D-BC4F-B277-D3D6-F72CB56AE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9091" r="35364"/>
          <a:stretch>
            <a:fillRect/>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0249" name="Rectangle 1024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6" name="Rectangle 5">
            <a:extLst>
              <a:ext uri="{FF2B5EF4-FFF2-40B4-BE49-F238E27FC236}">
                <a16:creationId xmlns:a16="http://schemas.microsoft.com/office/drawing/2014/main" id="{FDA310A2-70DB-9783-2847-7BA82B240ADE}"/>
              </a:ext>
            </a:extLst>
          </p:cNvPr>
          <p:cNvSpPr/>
          <p:nvPr/>
        </p:nvSpPr>
        <p:spPr>
          <a:xfrm>
            <a:off x="358485" y="841772"/>
            <a:ext cx="3017520" cy="2403100"/>
          </a:xfrm>
          <a:prstGeom prst="rect">
            <a:avLst/>
          </a:prstGeom>
        </p:spPr>
        <p:txBody>
          <a:bodyPr vert="horz" lIns="91440" tIns="45720" rIns="91440" bIns="45720" rtlCol="0" anchor="b">
            <a:normAutofit/>
          </a:bodyPr>
          <a:lstStyle/>
          <a:p>
            <a:pPr>
              <a:lnSpc>
                <a:spcPct val="90000"/>
              </a:lnSpc>
              <a:spcBef>
                <a:spcPct val="0"/>
              </a:spcBef>
              <a:spcAft>
                <a:spcPts val="600"/>
              </a:spcAft>
            </a:pPr>
            <a:r>
              <a:rPr lang="it-IT" sz="3600" b="1" noProof="0" dirty="0">
                <a:latin typeface="+mj-lt"/>
                <a:ea typeface="+mj-ea"/>
                <a:cs typeface="+mj-cs"/>
              </a:rPr>
              <a:t>Applicazioni dell’IA Generativa</a:t>
            </a:r>
            <a:endParaRPr lang="it-IT" sz="3600" noProof="0" dirty="0">
              <a:effectLst/>
              <a:latin typeface="+mj-lt"/>
              <a:ea typeface="+mj-ea"/>
              <a:cs typeface="+mj-cs"/>
            </a:endParaRPr>
          </a:p>
        </p:txBody>
      </p:sp>
      <p:sp>
        <p:nvSpPr>
          <p:cNvPr id="10251" name="Rectangle 1025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0" dirty="0">
              <a:solidFill>
                <a:prstClr val="white"/>
              </a:solidFill>
              <a:latin typeface="Calibri" panose="020F0502020204030204"/>
            </a:endParaRPr>
          </a:p>
        </p:txBody>
      </p:sp>
      <p:sp>
        <p:nvSpPr>
          <p:cNvPr id="10253" name="Rectangle 1025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9024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3" name="Text 0"/>
          <p:cNvSpPr/>
          <p:nvPr/>
        </p:nvSpPr>
        <p:spPr>
          <a:xfrm>
            <a:off x="571500" y="428625"/>
            <a:ext cx="8001000" cy="385763"/>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Panoramica delle applicazioni dell'IA generativa</a:t>
            </a:r>
            <a:endParaRPr lang="it-IT" sz="2025" noProof="0" dirty="0"/>
          </a:p>
        </p:txBody>
      </p:sp>
      <p:sp>
        <p:nvSpPr>
          <p:cNvPr id="5" name="Shape 2"/>
          <p:cNvSpPr/>
          <p:nvPr/>
        </p:nvSpPr>
        <p:spPr>
          <a:xfrm>
            <a:off x="571500" y="1171575"/>
            <a:ext cx="28575" cy="1214438"/>
          </a:xfrm>
          <a:prstGeom prst="rect">
            <a:avLst/>
          </a:prstGeom>
          <a:solidFill>
            <a:srgbClr val="000000"/>
          </a:solidFill>
          <a:ln/>
        </p:spPr>
        <p:txBody>
          <a:bodyPr/>
          <a:lstStyle/>
          <a:p>
            <a:endParaRPr lang="it-IT" noProof="0" dirty="0"/>
          </a:p>
        </p:txBody>
      </p:sp>
      <p:pic>
        <p:nvPicPr>
          <p:cNvPr id="6" name="Image 1" descr="preencoded.png"/>
          <p:cNvPicPr>
            <a:picLocks noChangeAspect="1"/>
          </p:cNvPicPr>
          <p:nvPr/>
        </p:nvPicPr>
        <p:blipFill>
          <a:blip r:embed="rId3"/>
          <a:stretch>
            <a:fillRect/>
          </a:stretch>
        </p:blipFill>
        <p:spPr>
          <a:xfrm>
            <a:off x="714375" y="1357313"/>
            <a:ext cx="150019" cy="171450"/>
          </a:xfrm>
          <a:prstGeom prst="rect">
            <a:avLst/>
          </a:prstGeom>
        </p:spPr>
      </p:pic>
      <p:sp>
        <p:nvSpPr>
          <p:cNvPr id="7" name="Text 3"/>
          <p:cNvSpPr/>
          <p:nvPr/>
        </p:nvSpPr>
        <p:spPr>
          <a:xfrm>
            <a:off x="935831" y="1325166"/>
            <a:ext cx="1726862" cy="233958"/>
          </a:xfrm>
          <a:prstGeom prst="rect">
            <a:avLst/>
          </a:prstGeom>
          <a:noFill/>
          <a:ln/>
        </p:spPr>
        <p:txBody>
          <a:bodyPr wrap="none" lIns="0" tIns="0" rIns="0" bIns="0" rtlCol="0" anchor="ctr">
            <a:spAutoFit/>
          </a:bodyPr>
          <a:lstStyle/>
          <a:p>
            <a:pPr marL="0" indent="0">
              <a:buNone/>
            </a:pPr>
            <a:r>
              <a:rPr lang="it-IT" sz="1350" b="1" noProof="0" dirty="0">
                <a:solidFill>
                  <a:srgbClr val="000000"/>
                </a:solidFill>
                <a:latin typeface="Noto Sans" pitchFamily="34" charset="0"/>
                <a:ea typeface="Noto Sans" pitchFamily="34" charset="-122"/>
                <a:cs typeface="Noto Sans" pitchFamily="34" charset="-120"/>
              </a:rPr>
              <a:t>Generazione di testo</a:t>
            </a:r>
            <a:endParaRPr lang="it-IT" sz="1350" noProof="0" dirty="0"/>
          </a:p>
        </p:txBody>
      </p:sp>
      <p:sp>
        <p:nvSpPr>
          <p:cNvPr id="8" name="Text 4"/>
          <p:cNvSpPr/>
          <p:nvPr/>
        </p:nvSpPr>
        <p:spPr>
          <a:xfrm>
            <a:off x="714375" y="1643063"/>
            <a:ext cx="2190759" cy="600075"/>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Creazione di contenuti testuali come articoli, poesie, dialoghi, traduzioni e riassunti</a:t>
            </a:r>
            <a:endParaRPr lang="it-IT" sz="1046" noProof="0" dirty="0"/>
          </a:p>
        </p:txBody>
      </p:sp>
      <p:pic>
        <p:nvPicPr>
          <p:cNvPr id="11" name="Image 2" descr="preencoded.png"/>
          <p:cNvPicPr>
            <a:picLocks noChangeAspect="1"/>
          </p:cNvPicPr>
          <p:nvPr/>
        </p:nvPicPr>
        <p:blipFill>
          <a:blip r:embed="rId4"/>
          <a:stretch>
            <a:fillRect/>
          </a:stretch>
        </p:blipFill>
        <p:spPr>
          <a:xfrm>
            <a:off x="742921" y="3018235"/>
            <a:ext cx="214313" cy="171450"/>
          </a:xfrm>
          <a:prstGeom prst="rect">
            <a:avLst/>
          </a:prstGeom>
        </p:spPr>
      </p:pic>
      <p:sp>
        <p:nvSpPr>
          <p:cNvPr id="12" name="Text 7"/>
          <p:cNvSpPr/>
          <p:nvPr/>
        </p:nvSpPr>
        <p:spPr>
          <a:xfrm>
            <a:off x="1028671" y="2986088"/>
            <a:ext cx="1831953" cy="233958"/>
          </a:xfrm>
          <a:prstGeom prst="rect">
            <a:avLst/>
          </a:prstGeom>
          <a:noFill/>
          <a:ln/>
        </p:spPr>
        <p:txBody>
          <a:bodyPr wrap="none" lIns="0" tIns="0" rIns="0" bIns="0" rtlCol="0" anchor="ctr">
            <a:spAutoFit/>
          </a:bodyPr>
          <a:lstStyle/>
          <a:p>
            <a:pPr marL="0" indent="0">
              <a:buNone/>
            </a:pPr>
            <a:r>
              <a:rPr lang="it-IT" sz="1350" b="1" noProof="0" dirty="0">
                <a:solidFill>
                  <a:srgbClr val="000000"/>
                </a:solidFill>
                <a:latin typeface="Noto Sans" pitchFamily="34" charset="0"/>
                <a:ea typeface="Noto Sans" pitchFamily="34" charset="-122"/>
                <a:cs typeface="Noto Sans" pitchFamily="34" charset="-120"/>
              </a:rPr>
              <a:t>Generazione di codice</a:t>
            </a:r>
            <a:endParaRPr lang="it-IT" sz="1350" noProof="0" dirty="0"/>
          </a:p>
        </p:txBody>
      </p:sp>
      <p:sp>
        <p:nvSpPr>
          <p:cNvPr id="13" name="Text 8"/>
          <p:cNvSpPr/>
          <p:nvPr/>
        </p:nvSpPr>
        <p:spPr>
          <a:xfrm>
            <a:off x="742921" y="3260507"/>
            <a:ext cx="2190759" cy="800100"/>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Scrittura automatica di codice di programmazione basata su descrizioni in linguaggio naturale</a:t>
            </a:r>
            <a:endParaRPr lang="it-IT" sz="1046" noProof="0" dirty="0"/>
          </a:p>
        </p:txBody>
      </p:sp>
      <p:pic>
        <p:nvPicPr>
          <p:cNvPr id="16" name="Image 3" descr="preencoded.png"/>
          <p:cNvPicPr>
            <a:picLocks noChangeAspect="1"/>
          </p:cNvPicPr>
          <p:nvPr/>
        </p:nvPicPr>
        <p:blipFill>
          <a:blip r:embed="rId5"/>
          <a:stretch>
            <a:fillRect/>
          </a:stretch>
        </p:blipFill>
        <p:spPr>
          <a:xfrm>
            <a:off x="3382042" y="1357313"/>
            <a:ext cx="171450" cy="171450"/>
          </a:xfrm>
          <a:prstGeom prst="rect">
            <a:avLst/>
          </a:prstGeom>
        </p:spPr>
      </p:pic>
      <p:sp>
        <p:nvSpPr>
          <p:cNvPr id="17" name="Text 11"/>
          <p:cNvSpPr/>
          <p:nvPr/>
        </p:nvSpPr>
        <p:spPr>
          <a:xfrm>
            <a:off x="3624930" y="1338270"/>
            <a:ext cx="2210542" cy="207749"/>
          </a:xfrm>
          <a:prstGeom prst="rect">
            <a:avLst/>
          </a:prstGeom>
          <a:noFill/>
          <a:ln/>
        </p:spPr>
        <p:txBody>
          <a:bodyPr wrap="none" lIns="0" tIns="0" rIns="0" bIns="0" rtlCol="0" anchor="ctr">
            <a:spAutoFit/>
          </a:bodyPr>
          <a:lstStyle/>
          <a:p>
            <a:pPr marL="0" indent="0">
              <a:buNone/>
            </a:pPr>
            <a:r>
              <a:rPr lang="it-IT" sz="1350" b="1" noProof="0" dirty="0">
                <a:solidFill>
                  <a:srgbClr val="000000"/>
                </a:solidFill>
                <a:latin typeface="Noto Sans" pitchFamily="34" charset="0"/>
                <a:ea typeface="Noto Sans" pitchFamily="34" charset="-122"/>
                <a:cs typeface="Noto Sans" pitchFamily="34" charset="-120"/>
              </a:rPr>
              <a:t>Generazione di immagini </a:t>
            </a:r>
            <a:endParaRPr lang="it-IT" sz="1350" noProof="0" dirty="0"/>
          </a:p>
        </p:txBody>
      </p:sp>
      <p:sp>
        <p:nvSpPr>
          <p:cNvPr id="19" name="Text 13"/>
          <p:cNvSpPr/>
          <p:nvPr/>
        </p:nvSpPr>
        <p:spPr>
          <a:xfrm>
            <a:off x="3413473" y="1555645"/>
            <a:ext cx="2190759" cy="800100"/>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Creazione di immagini realistiche o artistiche basate su descrizioni testuali o riferimenti visivi</a:t>
            </a:r>
            <a:endParaRPr lang="it-IT" sz="1046" noProof="0" dirty="0"/>
          </a:p>
        </p:txBody>
      </p:sp>
      <p:pic>
        <p:nvPicPr>
          <p:cNvPr id="22" name="Image 4" descr="preencoded.png"/>
          <p:cNvPicPr>
            <a:picLocks noChangeAspect="1"/>
          </p:cNvPicPr>
          <p:nvPr/>
        </p:nvPicPr>
        <p:blipFill>
          <a:blip r:embed="rId6"/>
          <a:stretch>
            <a:fillRect/>
          </a:stretch>
        </p:blipFill>
        <p:spPr>
          <a:xfrm>
            <a:off x="3382042" y="3012170"/>
            <a:ext cx="171450" cy="171450"/>
          </a:xfrm>
          <a:prstGeom prst="rect">
            <a:avLst/>
          </a:prstGeom>
        </p:spPr>
      </p:pic>
      <p:sp>
        <p:nvSpPr>
          <p:cNvPr id="23" name="Text 16"/>
          <p:cNvSpPr/>
          <p:nvPr/>
        </p:nvSpPr>
        <p:spPr>
          <a:xfrm>
            <a:off x="3624930" y="2980023"/>
            <a:ext cx="1894015" cy="233958"/>
          </a:xfrm>
          <a:prstGeom prst="rect">
            <a:avLst/>
          </a:prstGeom>
          <a:noFill/>
          <a:ln/>
        </p:spPr>
        <p:txBody>
          <a:bodyPr wrap="none" lIns="0" tIns="0" rIns="0" bIns="0" rtlCol="0" anchor="ctr">
            <a:spAutoFit/>
          </a:bodyPr>
          <a:lstStyle/>
          <a:p>
            <a:pPr marL="0" indent="0">
              <a:buNone/>
            </a:pPr>
            <a:r>
              <a:rPr lang="it-IT" sz="1350" b="1" noProof="0" dirty="0">
                <a:solidFill>
                  <a:srgbClr val="000000"/>
                </a:solidFill>
                <a:latin typeface="Noto Sans" pitchFamily="34" charset="0"/>
                <a:ea typeface="Noto Sans" pitchFamily="34" charset="-122"/>
                <a:cs typeface="Noto Sans" pitchFamily="34" charset="-120"/>
              </a:rPr>
              <a:t>Generazione di musica</a:t>
            </a:r>
            <a:endParaRPr lang="it-IT" sz="1350" noProof="0" dirty="0"/>
          </a:p>
        </p:txBody>
      </p:sp>
      <p:sp>
        <p:nvSpPr>
          <p:cNvPr id="24" name="Text 17"/>
          <p:cNvSpPr/>
          <p:nvPr/>
        </p:nvSpPr>
        <p:spPr>
          <a:xfrm>
            <a:off x="3382042" y="3360519"/>
            <a:ext cx="2190759" cy="600075"/>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Composizione di brani musicali in diversi stili, arrangiamenti e strumentazioni</a:t>
            </a:r>
            <a:endParaRPr lang="it-IT" sz="1046" noProof="0" dirty="0"/>
          </a:p>
        </p:txBody>
      </p:sp>
      <p:pic>
        <p:nvPicPr>
          <p:cNvPr id="27" name="Image 5" descr="preencoded.png"/>
          <p:cNvPicPr>
            <a:picLocks noChangeAspect="1"/>
          </p:cNvPicPr>
          <p:nvPr/>
        </p:nvPicPr>
        <p:blipFill>
          <a:blip r:embed="rId7"/>
          <a:stretch>
            <a:fillRect/>
          </a:stretch>
        </p:blipFill>
        <p:spPr>
          <a:xfrm>
            <a:off x="6238894" y="1357313"/>
            <a:ext cx="171450" cy="171450"/>
          </a:xfrm>
          <a:prstGeom prst="rect">
            <a:avLst/>
          </a:prstGeom>
        </p:spPr>
      </p:pic>
      <p:sp>
        <p:nvSpPr>
          <p:cNvPr id="28" name="Text 20"/>
          <p:cNvSpPr/>
          <p:nvPr/>
        </p:nvSpPr>
        <p:spPr>
          <a:xfrm>
            <a:off x="6481781" y="1325166"/>
            <a:ext cx="1753763" cy="233958"/>
          </a:xfrm>
          <a:prstGeom prst="rect">
            <a:avLst/>
          </a:prstGeom>
          <a:noFill/>
          <a:ln/>
        </p:spPr>
        <p:txBody>
          <a:bodyPr wrap="none" lIns="0" tIns="0" rIns="0" bIns="0" rtlCol="0" anchor="ctr">
            <a:spAutoFit/>
          </a:bodyPr>
          <a:lstStyle/>
          <a:p>
            <a:pPr marL="0" indent="0">
              <a:buNone/>
            </a:pPr>
            <a:r>
              <a:rPr lang="it-IT" sz="1350" b="1" noProof="0" dirty="0">
                <a:solidFill>
                  <a:srgbClr val="000000"/>
                </a:solidFill>
                <a:latin typeface="Noto Sans" pitchFamily="34" charset="0"/>
                <a:ea typeface="Noto Sans" pitchFamily="34" charset="-122"/>
                <a:cs typeface="Noto Sans" pitchFamily="34" charset="-120"/>
              </a:rPr>
              <a:t>Generazione di video</a:t>
            </a:r>
            <a:endParaRPr lang="it-IT" sz="1350" noProof="0" dirty="0"/>
          </a:p>
        </p:txBody>
      </p:sp>
      <p:sp>
        <p:nvSpPr>
          <p:cNvPr id="29" name="Text 21"/>
          <p:cNvSpPr/>
          <p:nvPr/>
        </p:nvSpPr>
        <p:spPr>
          <a:xfrm>
            <a:off x="6238894" y="1643063"/>
            <a:ext cx="2190759" cy="600075"/>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Creazione di contenuti video, animazioni e effetti visivi basati su prompt testuali</a:t>
            </a:r>
            <a:endParaRPr lang="it-IT" sz="1046" noProof="0" dirty="0"/>
          </a:p>
        </p:txBody>
      </p:sp>
      <p:pic>
        <p:nvPicPr>
          <p:cNvPr id="32" name="Image 6" descr="preencoded.png"/>
          <p:cNvPicPr>
            <a:picLocks noChangeAspect="1"/>
          </p:cNvPicPr>
          <p:nvPr/>
        </p:nvPicPr>
        <p:blipFill>
          <a:blip r:embed="rId8"/>
          <a:stretch>
            <a:fillRect/>
          </a:stretch>
        </p:blipFill>
        <p:spPr>
          <a:xfrm>
            <a:off x="6238894" y="2998226"/>
            <a:ext cx="171450" cy="171450"/>
          </a:xfrm>
          <a:prstGeom prst="rect">
            <a:avLst/>
          </a:prstGeom>
        </p:spPr>
      </p:pic>
      <p:sp>
        <p:nvSpPr>
          <p:cNvPr id="33" name="Text 24"/>
          <p:cNvSpPr/>
          <p:nvPr/>
        </p:nvSpPr>
        <p:spPr>
          <a:xfrm>
            <a:off x="6481781" y="2966079"/>
            <a:ext cx="1629807" cy="233958"/>
          </a:xfrm>
          <a:prstGeom prst="rect">
            <a:avLst/>
          </a:prstGeom>
          <a:noFill/>
          <a:ln/>
        </p:spPr>
        <p:txBody>
          <a:bodyPr wrap="none" lIns="0" tIns="0" rIns="0" bIns="0" rtlCol="0" anchor="ctr">
            <a:spAutoFit/>
          </a:bodyPr>
          <a:lstStyle/>
          <a:p>
            <a:pPr marL="0" indent="0">
              <a:buNone/>
            </a:pPr>
            <a:r>
              <a:rPr lang="it-IT" sz="1350" b="1" noProof="0" dirty="0">
                <a:solidFill>
                  <a:srgbClr val="000000"/>
                </a:solidFill>
                <a:latin typeface="Noto Sans" pitchFamily="34" charset="0"/>
                <a:ea typeface="Noto Sans" pitchFamily="34" charset="-122"/>
                <a:cs typeface="Noto Sans" pitchFamily="34" charset="-120"/>
              </a:rPr>
              <a:t>Scoperta scientifica</a:t>
            </a:r>
            <a:endParaRPr lang="it-IT" sz="1350" noProof="0" dirty="0"/>
          </a:p>
        </p:txBody>
      </p:sp>
      <p:sp>
        <p:nvSpPr>
          <p:cNvPr id="34" name="Text 25"/>
          <p:cNvSpPr/>
          <p:nvPr/>
        </p:nvSpPr>
        <p:spPr>
          <a:xfrm>
            <a:off x="6238893" y="3327270"/>
            <a:ext cx="2190759" cy="600075"/>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Generazione di nuove molecole, materiali e soluzioni per problemi complessi</a:t>
            </a:r>
            <a:endParaRPr lang="it-IT" sz="1046" noProof="0" dirty="0"/>
          </a:p>
        </p:txBody>
      </p:sp>
      <p:sp>
        <p:nvSpPr>
          <p:cNvPr id="35" name="Shape 2">
            <a:extLst>
              <a:ext uri="{FF2B5EF4-FFF2-40B4-BE49-F238E27FC236}">
                <a16:creationId xmlns:a16="http://schemas.microsoft.com/office/drawing/2014/main" id="{7A3C48C4-AB4E-8ED7-FA96-ACB770591586}"/>
              </a:ext>
            </a:extLst>
          </p:cNvPr>
          <p:cNvSpPr/>
          <p:nvPr/>
        </p:nvSpPr>
        <p:spPr>
          <a:xfrm>
            <a:off x="3234609" y="1171575"/>
            <a:ext cx="28575" cy="1214438"/>
          </a:xfrm>
          <a:prstGeom prst="rect">
            <a:avLst/>
          </a:prstGeom>
          <a:solidFill>
            <a:srgbClr val="000000"/>
          </a:solidFill>
          <a:ln/>
        </p:spPr>
        <p:txBody>
          <a:bodyPr/>
          <a:lstStyle/>
          <a:p>
            <a:endParaRPr lang="it-IT" noProof="0" dirty="0"/>
          </a:p>
        </p:txBody>
      </p:sp>
      <p:sp>
        <p:nvSpPr>
          <p:cNvPr id="36" name="Shape 2">
            <a:extLst>
              <a:ext uri="{FF2B5EF4-FFF2-40B4-BE49-F238E27FC236}">
                <a16:creationId xmlns:a16="http://schemas.microsoft.com/office/drawing/2014/main" id="{576DBE14-B102-1374-67F7-23FA9D695BDF}"/>
              </a:ext>
            </a:extLst>
          </p:cNvPr>
          <p:cNvSpPr/>
          <p:nvPr/>
        </p:nvSpPr>
        <p:spPr>
          <a:xfrm>
            <a:off x="571472" y="2843212"/>
            <a:ext cx="28575" cy="1214438"/>
          </a:xfrm>
          <a:prstGeom prst="rect">
            <a:avLst/>
          </a:prstGeom>
          <a:solidFill>
            <a:srgbClr val="000000"/>
          </a:solidFill>
          <a:ln/>
        </p:spPr>
        <p:txBody>
          <a:bodyPr/>
          <a:lstStyle/>
          <a:p>
            <a:endParaRPr lang="it-IT" noProof="0" dirty="0"/>
          </a:p>
        </p:txBody>
      </p:sp>
      <p:sp>
        <p:nvSpPr>
          <p:cNvPr id="37" name="Shape 2">
            <a:extLst>
              <a:ext uri="{FF2B5EF4-FFF2-40B4-BE49-F238E27FC236}">
                <a16:creationId xmlns:a16="http://schemas.microsoft.com/office/drawing/2014/main" id="{1AFDEF73-6FEC-CD6F-04F4-8437C39C9D6B}"/>
              </a:ext>
            </a:extLst>
          </p:cNvPr>
          <p:cNvSpPr/>
          <p:nvPr/>
        </p:nvSpPr>
        <p:spPr>
          <a:xfrm>
            <a:off x="6086902" y="1171575"/>
            <a:ext cx="28575" cy="1214438"/>
          </a:xfrm>
          <a:prstGeom prst="rect">
            <a:avLst/>
          </a:prstGeom>
          <a:solidFill>
            <a:srgbClr val="000000"/>
          </a:solidFill>
          <a:ln/>
        </p:spPr>
        <p:txBody>
          <a:bodyPr/>
          <a:lstStyle/>
          <a:p>
            <a:endParaRPr lang="it-IT" noProof="0" dirty="0"/>
          </a:p>
        </p:txBody>
      </p:sp>
      <p:sp>
        <p:nvSpPr>
          <p:cNvPr id="38" name="Shape 2">
            <a:extLst>
              <a:ext uri="{FF2B5EF4-FFF2-40B4-BE49-F238E27FC236}">
                <a16:creationId xmlns:a16="http://schemas.microsoft.com/office/drawing/2014/main" id="{0E3C3BB9-48D2-BBF7-8B23-53F441A3F4DC}"/>
              </a:ext>
            </a:extLst>
          </p:cNvPr>
          <p:cNvSpPr/>
          <p:nvPr/>
        </p:nvSpPr>
        <p:spPr>
          <a:xfrm>
            <a:off x="3238435" y="2843212"/>
            <a:ext cx="28575" cy="1214438"/>
          </a:xfrm>
          <a:prstGeom prst="rect">
            <a:avLst/>
          </a:prstGeom>
          <a:solidFill>
            <a:srgbClr val="000000"/>
          </a:solidFill>
          <a:ln/>
        </p:spPr>
        <p:txBody>
          <a:bodyPr/>
          <a:lstStyle/>
          <a:p>
            <a:endParaRPr lang="it-IT" noProof="0" dirty="0"/>
          </a:p>
        </p:txBody>
      </p:sp>
      <p:sp>
        <p:nvSpPr>
          <p:cNvPr id="39" name="Shape 2">
            <a:extLst>
              <a:ext uri="{FF2B5EF4-FFF2-40B4-BE49-F238E27FC236}">
                <a16:creationId xmlns:a16="http://schemas.microsoft.com/office/drawing/2014/main" id="{B42FF604-2C75-33E4-A671-4CCC82DA839E}"/>
              </a:ext>
            </a:extLst>
          </p:cNvPr>
          <p:cNvSpPr/>
          <p:nvPr/>
        </p:nvSpPr>
        <p:spPr>
          <a:xfrm>
            <a:off x="6087139" y="2846169"/>
            <a:ext cx="28575" cy="1214438"/>
          </a:xfrm>
          <a:prstGeom prst="rect">
            <a:avLst/>
          </a:prstGeom>
          <a:solidFill>
            <a:srgbClr val="000000"/>
          </a:solidFill>
          <a:ln/>
        </p:spPr>
        <p:txBody>
          <a:bodyPr/>
          <a:lstStyle/>
          <a:p>
            <a:endParaRPr lang="it-IT" noProof="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71500" y="465694"/>
            <a:ext cx="4488408"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Generazione di testo: principi base</a:t>
            </a:r>
            <a:endParaRPr lang="it-IT" sz="2025" noProof="0" dirty="0"/>
          </a:p>
        </p:txBody>
      </p:sp>
      <p:sp>
        <p:nvSpPr>
          <p:cNvPr id="18" name="TextBox 17">
            <a:extLst>
              <a:ext uri="{FF2B5EF4-FFF2-40B4-BE49-F238E27FC236}">
                <a16:creationId xmlns:a16="http://schemas.microsoft.com/office/drawing/2014/main" id="{EF93D008-37DE-C538-9EFB-D14C375AC628}"/>
              </a:ext>
            </a:extLst>
          </p:cNvPr>
          <p:cNvSpPr txBox="1"/>
          <p:nvPr/>
        </p:nvSpPr>
        <p:spPr>
          <a:xfrm>
            <a:off x="455229" y="993971"/>
            <a:ext cx="8574471" cy="3571491"/>
          </a:xfrm>
          <a:prstGeom prst="rect">
            <a:avLst/>
          </a:prstGeom>
          <a:noFill/>
        </p:spPr>
        <p:txBody>
          <a:bodyPr wrap="square" rtlCol="0">
            <a:spAutoFit/>
          </a:bodyPr>
          <a:lstStyle/>
          <a:p>
            <a:pPr marL="171450" indent="-171450">
              <a:lnSpc>
                <a:spcPct val="150000"/>
              </a:lnSpc>
              <a:spcBef>
                <a:spcPts val="1200"/>
              </a:spcBef>
              <a:spcAft>
                <a:spcPts val="600"/>
              </a:spcAft>
              <a:buFont typeface="Wingdings" panose="05000000000000000000" pitchFamily="2" charset="2"/>
              <a:buChar char="ü"/>
            </a:pPr>
            <a:r>
              <a:rPr lang="it-IT" sz="1200" b="1" dirty="0">
                <a:latin typeface="Noto Sans" panose="020B0502040504020204" pitchFamily="34" charset="0"/>
                <a:ea typeface="Noto Sans" panose="020B0502040504020204" pitchFamily="34" charset="0"/>
                <a:cs typeface="Noto Sans" panose="020B0502040504020204" pitchFamily="34" charset="0"/>
              </a:rPr>
              <a:t>Reti ricorrenti (RNN/LSTM)</a:t>
            </a:r>
            <a:br>
              <a:rPr lang="it-IT" sz="1200" dirty="0">
                <a:latin typeface="Noto Sans" panose="020B0502040504020204" pitchFamily="34" charset="0"/>
                <a:ea typeface="Noto Sans" panose="020B0502040504020204" pitchFamily="34" charset="0"/>
                <a:cs typeface="Noto Sans" panose="020B0502040504020204" pitchFamily="34" charset="0"/>
              </a:rPr>
            </a:br>
            <a:r>
              <a:rPr lang="it-IT" sz="1200" dirty="0">
                <a:latin typeface="Noto Sans" panose="020B0502040504020204" pitchFamily="34" charset="0"/>
                <a:ea typeface="Noto Sans" panose="020B0502040504020204" pitchFamily="34" charset="0"/>
                <a:cs typeface="Noto Sans" panose="020B0502040504020204" pitchFamily="34" charset="0"/>
              </a:rPr>
              <a:t>Questi modelli </a:t>
            </a:r>
            <a:r>
              <a:rPr lang="it-IT" sz="1200" b="1" dirty="0">
                <a:latin typeface="Noto Sans" panose="020B0502040504020204" pitchFamily="34" charset="0"/>
                <a:ea typeface="Noto Sans" panose="020B0502040504020204" pitchFamily="34" charset="0"/>
                <a:cs typeface="Noto Sans" panose="020B0502040504020204" pitchFamily="34" charset="0"/>
              </a:rPr>
              <a:t>ricordano le informazioni delle parole precedenti </a:t>
            </a:r>
            <a:r>
              <a:rPr lang="it-IT" sz="1200" dirty="0">
                <a:latin typeface="Noto Sans" panose="020B0502040504020204" pitchFamily="34" charset="0"/>
                <a:ea typeface="Noto Sans" panose="020B0502040504020204" pitchFamily="34" charset="0"/>
                <a:cs typeface="Noto Sans" panose="020B0502040504020204" pitchFamily="34" charset="0"/>
              </a:rPr>
              <a:t>per creare frasi coerenti. È come se avessero una “memoria” che li aiuta a non perdere il filo del discorso.</a:t>
            </a:r>
          </a:p>
          <a:p>
            <a:pPr marL="171450" indent="-171450">
              <a:lnSpc>
                <a:spcPct val="150000"/>
              </a:lnSpc>
              <a:spcBef>
                <a:spcPts val="1200"/>
              </a:spcBef>
              <a:spcAft>
                <a:spcPts val="600"/>
              </a:spcAft>
              <a:buFont typeface="Wingdings" panose="05000000000000000000" pitchFamily="2" charset="2"/>
              <a:buChar char="ü"/>
            </a:pPr>
            <a:r>
              <a:rPr lang="it-IT" sz="1200" b="1" noProof="0" dirty="0">
                <a:latin typeface="Noto Sans" panose="020B0502040504020204" pitchFamily="34" charset="0"/>
                <a:ea typeface="Noto Sans" panose="020B0502040504020204" pitchFamily="34" charset="0"/>
                <a:cs typeface="Noto Sans" panose="020B0502040504020204" pitchFamily="34" charset="0"/>
              </a:rPr>
              <a:t>Modelli sequenziali</a:t>
            </a:r>
            <a:br>
              <a:rPr lang="it-IT" sz="1200" noProof="0" dirty="0">
                <a:latin typeface="Noto Sans" panose="020B0502040504020204" pitchFamily="34" charset="0"/>
                <a:ea typeface="Noto Sans" panose="020B0502040504020204" pitchFamily="34" charset="0"/>
                <a:cs typeface="Noto Sans" panose="020B0502040504020204" pitchFamily="34" charset="0"/>
              </a:rPr>
            </a:br>
            <a:r>
              <a:rPr lang="it-IT" sz="1200" noProof="0" dirty="0">
                <a:latin typeface="Noto Sans" panose="020B0502040504020204" pitchFamily="34" charset="0"/>
                <a:ea typeface="Noto Sans" panose="020B0502040504020204" pitchFamily="34" charset="0"/>
                <a:cs typeface="Noto Sans" panose="020B0502040504020204" pitchFamily="34" charset="0"/>
              </a:rPr>
              <a:t>La generazione di testo </a:t>
            </a:r>
            <a:r>
              <a:rPr lang="it-IT" sz="1200" b="1" noProof="0" dirty="0">
                <a:latin typeface="Noto Sans" panose="020B0502040504020204" pitchFamily="34" charset="0"/>
                <a:ea typeface="Noto Sans" panose="020B0502040504020204" pitchFamily="34" charset="0"/>
                <a:cs typeface="Noto Sans" panose="020B0502040504020204" pitchFamily="34" charset="0"/>
              </a:rPr>
              <a:t>prevede la parola successiva in base alle</a:t>
            </a:r>
            <a:br>
              <a:rPr lang="it-IT" sz="1200" b="1" dirty="0">
                <a:latin typeface="Noto Sans" panose="020B0502040504020204" pitchFamily="34" charset="0"/>
                <a:ea typeface="Noto Sans" panose="020B0502040504020204" pitchFamily="34" charset="0"/>
                <a:cs typeface="Noto Sans" panose="020B0502040504020204" pitchFamily="34" charset="0"/>
              </a:rPr>
            </a:br>
            <a:r>
              <a:rPr lang="it-IT" sz="1200" b="1" noProof="0" dirty="0">
                <a:latin typeface="Noto Sans" panose="020B0502040504020204" pitchFamily="34" charset="0"/>
                <a:ea typeface="Noto Sans" panose="020B0502040504020204" pitchFamily="34" charset="0"/>
                <a:cs typeface="Noto Sans" panose="020B0502040504020204" pitchFamily="34" charset="0"/>
              </a:rPr>
              <a:t>parole già scritte</a:t>
            </a:r>
            <a:r>
              <a:rPr lang="it-IT" sz="1200" noProof="0" dirty="0">
                <a:latin typeface="Noto Sans" panose="020B0502040504020204" pitchFamily="34" charset="0"/>
                <a:ea typeface="Noto Sans" panose="020B0502040504020204" pitchFamily="34" charset="0"/>
                <a:cs typeface="Noto Sans" panose="020B0502040504020204" pitchFamily="34" charset="0"/>
              </a:rPr>
              <a:t>, quindi tenendo conto del </a:t>
            </a:r>
            <a:r>
              <a:rPr lang="it-IT" sz="1200" b="1" noProof="0" dirty="0">
                <a:latin typeface="Noto Sans" panose="020B0502040504020204" pitchFamily="34" charset="0"/>
                <a:ea typeface="Noto Sans" panose="020B0502040504020204" pitchFamily="34" charset="0"/>
                <a:cs typeface="Noto Sans" panose="020B0502040504020204" pitchFamily="34" charset="0"/>
              </a:rPr>
              <a:t>contesto</a:t>
            </a:r>
            <a:r>
              <a:rPr lang="it-IT" sz="1200" noProof="0" dirty="0">
                <a:latin typeface="Noto Sans" panose="020B0502040504020204" pitchFamily="34" charset="0"/>
                <a:ea typeface="Noto Sans" panose="020B0502040504020204" pitchFamily="34" charset="0"/>
                <a:cs typeface="Noto Sans" panose="020B0502040504020204" pitchFamily="34" charset="0"/>
              </a:rPr>
              <a:t>.</a:t>
            </a:r>
          </a:p>
          <a:p>
            <a:pPr marL="171450" indent="-171450">
              <a:lnSpc>
                <a:spcPct val="150000"/>
              </a:lnSpc>
              <a:spcBef>
                <a:spcPts val="1200"/>
              </a:spcBef>
              <a:spcAft>
                <a:spcPts val="600"/>
              </a:spcAft>
              <a:buFont typeface="Wingdings" panose="05000000000000000000" pitchFamily="2" charset="2"/>
              <a:buChar char="ü"/>
            </a:pPr>
            <a:r>
              <a:rPr lang="it-IT" sz="1200" b="1" noProof="0" dirty="0">
                <a:latin typeface="Noto Sans" panose="020B0502040504020204" pitchFamily="34" charset="0"/>
                <a:ea typeface="Noto Sans" panose="020B0502040504020204" pitchFamily="34" charset="0"/>
                <a:cs typeface="Noto Sans" panose="020B0502040504020204" pitchFamily="34" charset="0"/>
              </a:rPr>
              <a:t>Transformer</a:t>
            </a:r>
            <a:br>
              <a:rPr lang="it-IT" sz="1200" noProof="0" dirty="0">
                <a:latin typeface="Noto Sans" panose="020B0502040504020204" pitchFamily="34" charset="0"/>
                <a:ea typeface="Noto Sans" panose="020B0502040504020204" pitchFamily="34" charset="0"/>
                <a:cs typeface="Noto Sans" panose="020B0502040504020204" pitchFamily="34" charset="0"/>
              </a:rPr>
            </a:br>
            <a:r>
              <a:rPr lang="it-IT" sz="1200" noProof="0" dirty="0">
                <a:latin typeface="Noto Sans" panose="020B0502040504020204" pitchFamily="34" charset="0"/>
                <a:ea typeface="Noto Sans" panose="020B0502040504020204" pitchFamily="34" charset="0"/>
                <a:cs typeface="Noto Sans" panose="020B0502040504020204" pitchFamily="34" charset="0"/>
              </a:rPr>
              <a:t>È un tipo di modello più moderno basato sull’</a:t>
            </a:r>
            <a:r>
              <a:rPr lang="it-IT" sz="1200" b="1" noProof="0" dirty="0">
                <a:latin typeface="Noto Sans" panose="020B0502040504020204" pitchFamily="34" charset="0"/>
                <a:ea typeface="Noto Sans" panose="020B0502040504020204" pitchFamily="34" charset="0"/>
                <a:cs typeface="Noto Sans" panose="020B0502040504020204" pitchFamily="34" charset="0"/>
              </a:rPr>
              <a:t>attenzione</a:t>
            </a:r>
            <a:r>
              <a:rPr lang="it-IT" sz="1200" noProof="0" dirty="0">
                <a:latin typeface="Noto Sans" panose="020B0502040504020204" pitchFamily="34" charset="0"/>
                <a:ea typeface="Noto Sans" panose="020B0502040504020204" pitchFamily="34" charset="0"/>
                <a:cs typeface="Noto Sans" panose="020B0502040504020204" pitchFamily="34" charset="0"/>
              </a:rPr>
              <a:t>, che gli permette di</a:t>
            </a:r>
            <a:br>
              <a:rPr lang="it-IT" sz="1200" noProof="0" dirty="0">
                <a:latin typeface="Noto Sans" panose="020B0502040504020204" pitchFamily="34" charset="0"/>
                <a:ea typeface="Noto Sans" panose="020B0502040504020204" pitchFamily="34" charset="0"/>
                <a:cs typeface="Noto Sans" panose="020B0502040504020204" pitchFamily="34" charset="0"/>
              </a:rPr>
            </a:br>
            <a:r>
              <a:rPr lang="it-IT" sz="1200" noProof="0" dirty="0">
                <a:latin typeface="Noto Sans" panose="020B0502040504020204" pitchFamily="34" charset="0"/>
                <a:ea typeface="Noto Sans" panose="020B0502040504020204" pitchFamily="34" charset="0"/>
                <a:cs typeface="Noto Sans" panose="020B0502040504020204" pitchFamily="34" charset="0"/>
              </a:rPr>
              <a:t>capire quali parti del testo sono importanti, anche se sono lontane tra loro.</a:t>
            </a:r>
            <a:br>
              <a:rPr lang="it-IT" sz="1200" noProof="0" dirty="0">
                <a:latin typeface="Noto Sans" panose="020B0502040504020204" pitchFamily="34" charset="0"/>
                <a:ea typeface="Noto Sans" panose="020B0502040504020204" pitchFamily="34" charset="0"/>
                <a:cs typeface="Noto Sans" panose="020B0502040504020204" pitchFamily="34" charset="0"/>
              </a:rPr>
            </a:br>
            <a:r>
              <a:rPr lang="it-IT" sz="1200" noProof="0" dirty="0">
                <a:latin typeface="Noto Sans" panose="020B0502040504020204" pitchFamily="34" charset="0"/>
                <a:ea typeface="Noto Sans" panose="020B0502040504020204" pitchFamily="34" charset="0"/>
                <a:cs typeface="Noto Sans" panose="020B0502040504020204" pitchFamily="34" charset="0"/>
              </a:rPr>
              <a:t>Questo ha rivoluzionato la generazione di testo, rendendo i modelli molto </a:t>
            </a:r>
            <a:br>
              <a:rPr lang="it-IT" sz="1200" noProof="0" dirty="0">
                <a:latin typeface="Noto Sans" panose="020B0502040504020204" pitchFamily="34" charset="0"/>
                <a:ea typeface="Noto Sans" panose="020B0502040504020204" pitchFamily="34" charset="0"/>
                <a:cs typeface="Noto Sans" panose="020B0502040504020204" pitchFamily="34" charset="0"/>
              </a:rPr>
            </a:br>
            <a:r>
              <a:rPr lang="it-IT" sz="1200" noProof="0" dirty="0">
                <a:latin typeface="Noto Sans" panose="020B0502040504020204" pitchFamily="34" charset="0"/>
                <a:ea typeface="Noto Sans" panose="020B0502040504020204" pitchFamily="34" charset="0"/>
                <a:cs typeface="Noto Sans" panose="020B0502040504020204" pitchFamily="34" charset="0"/>
              </a:rPr>
              <a:t>più precisi e naturali.</a:t>
            </a:r>
          </a:p>
        </p:txBody>
      </p:sp>
      <p:pic>
        <p:nvPicPr>
          <p:cNvPr id="23" name="Picture 10" descr="BIENVENIDO MARZO by JC CREATIVE - Issuu">
            <a:extLst>
              <a:ext uri="{FF2B5EF4-FFF2-40B4-BE49-F238E27FC236}">
                <a16:creationId xmlns:a16="http://schemas.microsoft.com/office/drawing/2014/main" id="{A5E310EC-59AF-A66D-7A8F-0ECBFA982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5991" y="1564130"/>
            <a:ext cx="2786020" cy="33186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B50E8-655B-D3A4-BBA3-C8DD67B81CE4}"/>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711CBF4F-4F8A-1CB8-88AA-C82CA715ADC2}"/>
              </a:ext>
            </a:extLst>
          </p:cNvPr>
          <p:cNvSpPr/>
          <p:nvPr/>
        </p:nvSpPr>
        <p:spPr>
          <a:xfrm>
            <a:off x="571500" y="465694"/>
            <a:ext cx="3763851"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Generazione di testo: esempi</a:t>
            </a:r>
            <a:endParaRPr lang="it-IT" sz="2025" noProof="0" dirty="0"/>
          </a:p>
        </p:txBody>
      </p:sp>
      <p:sp>
        <p:nvSpPr>
          <p:cNvPr id="8" name="Text 4">
            <a:extLst>
              <a:ext uri="{FF2B5EF4-FFF2-40B4-BE49-F238E27FC236}">
                <a16:creationId xmlns:a16="http://schemas.microsoft.com/office/drawing/2014/main" id="{1367D602-625B-AC09-FA96-06FCF9532317}"/>
              </a:ext>
            </a:extLst>
          </p:cNvPr>
          <p:cNvSpPr/>
          <p:nvPr/>
        </p:nvSpPr>
        <p:spPr>
          <a:xfrm>
            <a:off x="571500" y="1048045"/>
            <a:ext cx="3128470" cy="1809470"/>
          </a:xfrm>
          <a:prstGeom prst="rect">
            <a:avLst/>
          </a:prstGeom>
          <a:noFill/>
          <a:ln/>
        </p:spPr>
        <p:txBody>
          <a:bodyPr wrap="square" lIns="0" tIns="0" rIns="0" bIns="0" rtlCol="0" anchor="ctr">
            <a:spAutoFit/>
          </a:bodyPr>
          <a:lstStyle/>
          <a:p>
            <a:pPr marL="0" indent="0">
              <a:buNone/>
            </a:pPr>
            <a:r>
              <a:rPr lang="it-IT" sz="1300" b="1" noProof="0" dirty="0">
                <a:latin typeface="Noto Sans" pitchFamily="34" charset="0"/>
                <a:ea typeface="Noto Sans" pitchFamily="34" charset="-122"/>
                <a:cs typeface="Noto Sans" pitchFamily="34" charset="-120"/>
              </a:rPr>
              <a:t>Poesia</a:t>
            </a:r>
          </a:p>
          <a:p>
            <a:pPr marL="0" indent="0">
              <a:buNone/>
            </a:pPr>
            <a:endParaRPr lang="it-IT" sz="1046" noProof="0" dirty="0">
              <a:solidFill>
                <a:srgbClr val="4C4C4C"/>
              </a:solidFill>
              <a:latin typeface="Noto Sans" pitchFamily="34" charset="0"/>
              <a:ea typeface="Noto Sans" pitchFamily="34" charset="-122"/>
              <a:cs typeface="Noto Sans" pitchFamily="34" charset="-120"/>
            </a:endParaRPr>
          </a:p>
          <a:p>
            <a:pPr marL="0" indent="0">
              <a:buNone/>
            </a:pPr>
            <a:r>
              <a:rPr lang="it-IT" sz="1046" i="1" noProof="0" dirty="0">
                <a:solidFill>
                  <a:srgbClr val="4C4C4C"/>
                </a:solidFill>
                <a:latin typeface="Noto Sans" pitchFamily="34" charset="0"/>
                <a:ea typeface="Noto Sans" pitchFamily="34" charset="-122"/>
                <a:cs typeface="Noto Sans" pitchFamily="34" charset="-120"/>
              </a:rPr>
              <a:t>Input</a:t>
            </a:r>
            <a:br>
              <a:rPr lang="it-IT" sz="1046" i="1" noProof="0" dirty="0">
                <a:solidFill>
                  <a:srgbClr val="4C4C4C"/>
                </a:solidFill>
                <a:latin typeface="Noto Sans" pitchFamily="34" charset="0"/>
                <a:ea typeface="Noto Sans" pitchFamily="34" charset="-122"/>
                <a:cs typeface="Noto Sans" pitchFamily="34" charset="-120"/>
              </a:rPr>
            </a:br>
            <a:r>
              <a:rPr lang="it-IT" sz="1046" noProof="0" dirty="0">
                <a:solidFill>
                  <a:srgbClr val="4C4C4C"/>
                </a:solidFill>
                <a:latin typeface="Noto Sans" pitchFamily="34" charset="0"/>
                <a:ea typeface="Noto Sans" pitchFamily="34" charset="-122"/>
                <a:cs typeface="Noto Sans" pitchFamily="34" charset="-120"/>
              </a:rPr>
              <a:t>«Scrivi una poesia breve e contemplativa sulla notte, i pensieri e il tempo che passa.»</a:t>
            </a:r>
          </a:p>
          <a:p>
            <a:pPr marL="0" indent="0">
              <a:buNone/>
            </a:pPr>
            <a:endParaRPr lang="it-IT" sz="1046" noProof="0" dirty="0">
              <a:solidFill>
                <a:srgbClr val="4C4C4C"/>
              </a:solidFill>
              <a:latin typeface="Noto Sans" pitchFamily="34" charset="0"/>
              <a:ea typeface="Noto Sans" pitchFamily="34" charset="-122"/>
              <a:cs typeface="Noto Sans" pitchFamily="34" charset="-120"/>
            </a:endParaRPr>
          </a:p>
          <a:p>
            <a:pPr marL="0" indent="0">
              <a:buNone/>
            </a:pPr>
            <a:r>
              <a:rPr lang="it-IT" sz="1046" i="1" noProof="0" dirty="0">
                <a:solidFill>
                  <a:srgbClr val="4C4C4C"/>
                </a:solidFill>
                <a:latin typeface="Noto Sans" pitchFamily="34" charset="0"/>
                <a:ea typeface="Noto Sans" pitchFamily="34" charset="-122"/>
                <a:cs typeface="Noto Sans" pitchFamily="34" charset="-120"/>
              </a:rPr>
              <a:t>Output</a:t>
            </a:r>
          </a:p>
          <a:p>
            <a:pPr marL="0" indent="0">
              <a:buNone/>
            </a:pPr>
            <a:r>
              <a:rPr lang="it-IT" sz="1046" noProof="0" dirty="0">
                <a:solidFill>
                  <a:srgbClr val="4C4C4C"/>
                </a:solidFill>
                <a:latin typeface="Noto Sans" pitchFamily="34" charset="0"/>
                <a:ea typeface="Noto Sans" pitchFamily="34" charset="-122"/>
                <a:cs typeface="Noto Sans" pitchFamily="34" charset="-120"/>
              </a:rPr>
              <a:t>«Nel silenzio della notte stellata,</a:t>
            </a:r>
          </a:p>
          <a:p>
            <a:pPr marL="0" indent="0">
              <a:buNone/>
            </a:pPr>
            <a:r>
              <a:rPr lang="it-IT" sz="1046" noProof="0" dirty="0">
                <a:solidFill>
                  <a:srgbClr val="4C4C4C"/>
                </a:solidFill>
                <a:latin typeface="Noto Sans" pitchFamily="34" charset="0"/>
                <a:ea typeface="Noto Sans" pitchFamily="34" charset="-122"/>
                <a:cs typeface="Noto Sans" pitchFamily="34" charset="-120"/>
              </a:rPr>
              <a:t>I pensieri vagano come nuvole erranti,</a:t>
            </a:r>
          </a:p>
          <a:p>
            <a:pPr marL="0" indent="0">
              <a:buNone/>
            </a:pPr>
            <a:r>
              <a:rPr lang="it-IT" sz="1046" noProof="0" dirty="0">
                <a:solidFill>
                  <a:srgbClr val="4C4C4C"/>
                </a:solidFill>
                <a:latin typeface="Noto Sans" pitchFamily="34" charset="0"/>
                <a:ea typeface="Noto Sans" pitchFamily="34" charset="-122"/>
                <a:cs typeface="Noto Sans" pitchFamily="34" charset="-120"/>
              </a:rPr>
              <a:t>Cercando un significato nell’infinito,</a:t>
            </a:r>
          </a:p>
          <a:p>
            <a:pPr marL="0" indent="0">
              <a:buNone/>
            </a:pPr>
            <a:r>
              <a:rPr lang="it-IT" sz="1046" noProof="0" dirty="0">
                <a:solidFill>
                  <a:srgbClr val="4C4C4C"/>
                </a:solidFill>
                <a:latin typeface="Noto Sans" pitchFamily="34" charset="0"/>
                <a:ea typeface="Noto Sans" pitchFamily="34" charset="-122"/>
                <a:cs typeface="Noto Sans" pitchFamily="34" charset="-120"/>
              </a:rPr>
              <a:t>Mentre il tempo scorre inesorabile.»</a:t>
            </a:r>
            <a:endParaRPr lang="it-IT" sz="1046" noProof="0" dirty="0"/>
          </a:p>
        </p:txBody>
      </p:sp>
      <p:pic>
        <p:nvPicPr>
          <p:cNvPr id="4" name="Graphic 3" descr="Signature outline">
            <a:extLst>
              <a:ext uri="{FF2B5EF4-FFF2-40B4-BE49-F238E27FC236}">
                <a16:creationId xmlns:a16="http://schemas.microsoft.com/office/drawing/2014/main" id="{BFC7AEB1-11D3-85B9-19C0-8E591D0268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0256" y="1569555"/>
            <a:ext cx="914400" cy="914400"/>
          </a:xfrm>
          <a:prstGeom prst="rect">
            <a:avLst/>
          </a:prstGeom>
        </p:spPr>
      </p:pic>
      <p:sp>
        <p:nvSpPr>
          <p:cNvPr id="9" name="Text 4">
            <a:extLst>
              <a:ext uri="{FF2B5EF4-FFF2-40B4-BE49-F238E27FC236}">
                <a16:creationId xmlns:a16="http://schemas.microsoft.com/office/drawing/2014/main" id="{F9463534-6ECF-A2F7-7FD0-FC956F2F9D18}"/>
              </a:ext>
            </a:extLst>
          </p:cNvPr>
          <p:cNvSpPr/>
          <p:nvPr/>
        </p:nvSpPr>
        <p:spPr>
          <a:xfrm>
            <a:off x="571500" y="3135556"/>
            <a:ext cx="3128470" cy="1648528"/>
          </a:xfrm>
          <a:prstGeom prst="rect">
            <a:avLst/>
          </a:prstGeom>
          <a:noFill/>
          <a:ln/>
        </p:spPr>
        <p:txBody>
          <a:bodyPr wrap="square" lIns="0" tIns="0" rIns="0" bIns="0" rtlCol="0" anchor="ctr">
            <a:spAutoFit/>
          </a:bodyPr>
          <a:lstStyle/>
          <a:p>
            <a:pPr marL="0" indent="0">
              <a:buNone/>
            </a:pPr>
            <a:r>
              <a:rPr lang="it-IT" sz="1300" b="1" noProof="0" dirty="0">
                <a:latin typeface="Noto Sans" pitchFamily="34" charset="0"/>
                <a:ea typeface="Noto Sans" pitchFamily="34" charset="-122"/>
                <a:cs typeface="Noto Sans" pitchFamily="34" charset="-120"/>
              </a:rPr>
              <a:t>Dialogo</a:t>
            </a:r>
          </a:p>
          <a:p>
            <a:pPr marL="0" indent="0">
              <a:buNone/>
            </a:pPr>
            <a:endParaRPr lang="it-IT" sz="1046" noProof="0" dirty="0">
              <a:solidFill>
                <a:srgbClr val="4C4C4C"/>
              </a:solidFill>
              <a:latin typeface="Noto Sans" pitchFamily="34" charset="0"/>
              <a:ea typeface="Noto Sans" pitchFamily="34" charset="-122"/>
              <a:cs typeface="Noto Sans" pitchFamily="34" charset="-120"/>
            </a:endParaRPr>
          </a:p>
          <a:p>
            <a:pPr marL="0" indent="0">
              <a:buNone/>
            </a:pPr>
            <a:r>
              <a:rPr lang="it-IT" sz="1046" i="1" noProof="0" dirty="0">
                <a:solidFill>
                  <a:srgbClr val="4C4C4C"/>
                </a:solidFill>
                <a:latin typeface="Noto Sans" pitchFamily="34" charset="0"/>
                <a:ea typeface="Noto Sans" pitchFamily="34" charset="-122"/>
                <a:cs typeface="Noto Sans" pitchFamily="34" charset="-120"/>
              </a:rPr>
              <a:t>Input</a:t>
            </a:r>
          </a:p>
          <a:p>
            <a:pPr marL="0" indent="0">
              <a:buNone/>
            </a:pPr>
            <a:r>
              <a:rPr lang="it-IT" sz="1046" noProof="0" dirty="0">
                <a:solidFill>
                  <a:srgbClr val="4C4C4C"/>
                </a:solidFill>
                <a:latin typeface="Noto Sans" pitchFamily="34" charset="0"/>
                <a:ea typeface="Noto Sans" pitchFamily="34" charset="-122"/>
                <a:cs typeface="Noto Sans" pitchFamily="34" charset="-120"/>
              </a:rPr>
              <a:t>«Cosa pensi del futuro dell’intelligenza artificiale?»</a:t>
            </a:r>
          </a:p>
          <a:p>
            <a:pPr marL="0" indent="0">
              <a:buNone/>
            </a:pPr>
            <a:endParaRPr lang="it-IT" sz="1046" noProof="0" dirty="0">
              <a:solidFill>
                <a:srgbClr val="4C4C4C"/>
              </a:solidFill>
              <a:latin typeface="Noto Sans" pitchFamily="34" charset="0"/>
              <a:ea typeface="Noto Sans" pitchFamily="34" charset="-122"/>
              <a:cs typeface="Noto Sans" pitchFamily="34" charset="-120"/>
            </a:endParaRPr>
          </a:p>
          <a:p>
            <a:pPr marL="0" indent="0">
              <a:buNone/>
            </a:pPr>
            <a:r>
              <a:rPr lang="it-IT" sz="1046" i="1" noProof="0" dirty="0">
                <a:solidFill>
                  <a:srgbClr val="4C4C4C"/>
                </a:solidFill>
                <a:latin typeface="Noto Sans" pitchFamily="34" charset="0"/>
                <a:ea typeface="Noto Sans" pitchFamily="34" charset="-122"/>
                <a:cs typeface="Noto Sans" pitchFamily="34" charset="-120"/>
              </a:rPr>
              <a:t>Output</a:t>
            </a:r>
            <a:endParaRPr lang="it-IT" sz="1046" noProof="0" dirty="0">
              <a:solidFill>
                <a:srgbClr val="4C4C4C"/>
              </a:solidFill>
              <a:latin typeface="Noto Sans" pitchFamily="34" charset="0"/>
              <a:ea typeface="Noto Sans" pitchFamily="34" charset="-122"/>
              <a:cs typeface="Noto Sans" pitchFamily="34" charset="-120"/>
            </a:endParaRPr>
          </a:p>
          <a:p>
            <a:pPr marL="0" indent="0">
              <a:buNone/>
            </a:pPr>
            <a:r>
              <a:rPr lang="it-IT" sz="1046" noProof="0" dirty="0">
                <a:solidFill>
                  <a:srgbClr val="4C4C4C"/>
                </a:solidFill>
                <a:latin typeface="Noto Sans" pitchFamily="34" charset="0"/>
                <a:ea typeface="Noto Sans" pitchFamily="34" charset="-122"/>
                <a:cs typeface="Noto Sans" pitchFamily="34" charset="-120"/>
              </a:rPr>
              <a:t>«Credo che il potenziale sia immenso, ma dobbiamo assicurarci di svilupparla in modo etico e responsabile.»</a:t>
            </a:r>
            <a:endParaRPr lang="it-IT" sz="1046" noProof="0" dirty="0"/>
          </a:p>
        </p:txBody>
      </p:sp>
      <p:pic>
        <p:nvPicPr>
          <p:cNvPr id="15" name="Graphic 14" descr="Chat bubble outline">
            <a:extLst>
              <a:ext uri="{FF2B5EF4-FFF2-40B4-BE49-F238E27FC236}">
                <a16:creationId xmlns:a16="http://schemas.microsoft.com/office/drawing/2014/main" id="{D241A727-9026-242C-C5CE-AB028BAAE2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72355" y="3447441"/>
            <a:ext cx="914400" cy="914400"/>
          </a:xfrm>
          <a:prstGeom prst="rect">
            <a:avLst/>
          </a:prstGeom>
        </p:spPr>
      </p:pic>
      <p:sp>
        <p:nvSpPr>
          <p:cNvPr id="48" name="Text 4">
            <a:extLst>
              <a:ext uri="{FF2B5EF4-FFF2-40B4-BE49-F238E27FC236}">
                <a16:creationId xmlns:a16="http://schemas.microsoft.com/office/drawing/2014/main" id="{300BBB3D-2D31-11EB-923E-F29C09F95857}"/>
              </a:ext>
            </a:extLst>
          </p:cNvPr>
          <p:cNvSpPr/>
          <p:nvPr/>
        </p:nvSpPr>
        <p:spPr>
          <a:xfrm>
            <a:off x="4809346" y="1045593"/>
            <a:ext cx="3128470" cy="1487587"/>
          </a:xfrm>
          <a:prstGeom prst="rect">
            <a:avLst/>
          </a:prstGeom>
          <a:noFill/>
          <a:ln/>
        </p:spPr>
        <p:txBody>
          <a:bodyPr wrap="square" lIns="0" tIns="0" rIns="0" bIns="0" rtlCol="0" anchor="ctr">
            <a:spAutoFit/>
          </a:bodyPr>
          <a:lstStyle/>
          <a:p>
            <a:pPr marL="0" indent="0">
              <a:buNone/>
            </a:pPr>
            <a:r>
              <a:rPr lang="it-IT" sz="1300" b="1" noProof="0" dirty="0">
                <a:latin typeface="Noto Sans" pitchFamily="34" charset="0"/>
                <a:ea typeface="Noto Sans" pitchFamily="34" charset="-122"/>
                <a:cs typeface="Noto Sans" pitchFamily="34" charset="-120"/>
              </a:rPr>
              <a:t>Traduzione</a:t>
            </a:r>
          </a:p>
          <a:p>
            <a:pPr marL="0" indent="0">
              <a:buNone/>
            </a:pPr>
            <a:endParaRPr lang="it-IT" sz="1046" noProof="0" dirty="0">
              <a:solidFill>
                <a:srgbClr val="4C4C4C"/>
              </a:solidFill>
              <a:latin typeface="Noto Sans" pitchFamily="34" charset="0"/>
              <a:ea typeface="Noto Sans" pitchFamily="34" charset="-122"/>
              <a:cs typeface="Noto Sans" pitchFamily="34" charset="-120"/>
            </a:endParaRPr>
          </a:p>
          <a:p>
            <a:pPr marL="0" indent="0">
              <a:buNone/>
            </a:pPr>
            <a:r>
              <a:rPr lang="it-IT" sz="1046" i="1" noProof="0" dirty="0">
                <a:solidFill>
                  <a:srgbClr val="4C4C4C"/>
                </a:solidFill>
                <a:latin typeface="Noto Sans" pitchFamily="34" charset="0"/>
                <a:ea typeface="Noto Sans" pitchFamily="34" charset="-122"/>
                <a:cs typeface="Noto Sans" pitchFamily="34" charset="-120"/>
              </a:rPr>
              <a:t>Input</a:t>
            </a:r>
          </a:p>
          <a:p>
            <a:pPr marL="0" indent="0">
              <a:buNone/>
            </a:pPr>
            <a:r>
              <a:rPr lang="it-IT" sz="1046" noProof="0" dirty="0">
                <a:solidFill>
                  <a:srgbClr val="4C4C4C"/>
                </a:solidFill>
                <a:latin typeface="Noto Sans" pitchFamily="34" charset="0"/>
                <a:ea typeface="Noto Sans" pitchFamily="34" charset="-122"/>
                <a:cs typeface="Noto Sans" pitchFamily="34" charset="-120"/>
              </a:rPr>
              <a:t>«The future of AI is both promising and challeging.»</a:t>
            </a:r>
          </a:p>
          <a:p>
            <a:pPr marL="0" indent="0">
              <a:buNone/>
            </a:pPr>
            <a:endParaRPr lang="it-IT" sz="1046" noProof="0" dirty="0">
              <a:solidFill>
                <a:srgbClr val="4C4C4C"/>
              </a:solidFill>
              <a:latin typeface="Noto Sans" pitchFamily="34" charset="0"/>
              <a:ea typeface="Noto Sans" pitchFamily="34" charset="-122"/>
              <a:cs typeface="Noto Sans" pitchFamily="34" charset="-120"/>
            </a:endParaRPr>
          </a:p>
          <a:p>
            <a:pPr marL="0" indent="0">
              <a:buNone/>
            </a:pPr>
            <a:r>
              <a:rPr lang="it-IT" sz="1046" i="1" noProof="0" dirty="0">
                <a:solidFill>
                  <a:srgbClr val="4C4C4C"/>
                </a:solidFill>
                <a:latin typeface="Noto Sans" pitchFamily="34" charset="0"/>
                <a:ea typeface="Noto Sans" pitchFamily="34" charset="-122"/>
                <a:cs typeface="Noto Sans" pitchFamily="34" charset="-120"/>
              </a:rPr>
              <a:t>Output</a:t>
            </a:r>
            <a:endParaRPr lang="it-IT" sz="1046" noProof="0" dirty="0">
              <a:solidFill>
                <a:srgbClr val="4C4C4C"/>
              </a:solidFill>
              <a:latin typeface="Noto Sans" pitchFamily="34" charset="0"/>
              <a:ea typeface="Noto Sans" pitchFamily="34" charset="-122"/>
              <a:cs typeface="Noto Sans" pitchFamily="34" charset="-120"/>
            </a:endParaRPr>
          </a:p>
          <a:p>
            <a:r>
              <a:rPr lang="it-IT" sz="1046" noProof="0" dirty="0">
                <a:solidFill>
                  <a:srgbClr val="4C4C4C"/>
                </a:solidFill>
                <a:latin typeface="Noto Sans" pitchFamily="34" charset="0"/>
                <a:ea typeface="Noto Sans" pitchFamily="34" charset="-122"/>
                <a:cs typeface="Noto Sans" pitchFamily="34" charset="-120"/>
              </a:rPr>
              <a:t>«Il futuro dell’IA è sia promettente che impegnativo.»</a:t>
            </a:r>
            <a:endParaRPr lang="it-IT" sz="1046" noProof="0" dirty="0"/>
          </a:p>
        </p:txBody>
      </p:sp>
      <p:sp>
        <p:nvSpPr>
          <p:cNvPr id="49" name="Text 4">
            <a:extLst>
              <a:ext uri="{FF2B5EF4-FFF2-40B4-BE49-F238E27FC236}">
                <a16:creationId xmlns:a16="http://schemas.microsoft.com/office/drawing/2014/main" id="{42277A1C-C703-6C99-BC5D-FBA17A9868AE}"/>
              </a:ext>
            </a:extLst>
          </p:cNvPr>
          <p:cNvSpPr/>
          <p:nvPr/>
        </p:nvSpPr>
        <p:spPr>
          <a:xfrm>
            <a:off x="4809346" y="3132318"/>
            <a:ext cx="3128470" cy="1326645"/>
          </a:xfrm>
          <a:prstGeom prst="rect">
            <a:avLst/>
          </a:prstGeom>
          <a:noFill/>
          <a:ln/>
        </p:spPr>
        <p:txBody>
          <a:bodyPr wrap="square" lIns="0" tIns="0" rIns="0" bIns="0" rtlCol="0" anchor="ctr">
            <a:spAutoFit/>
          </a:bodyPr>
          <a:lstStyle/>
          <a:p>
            <a:pPr marL="0" indent="0">
              <a:buNone/>
            </a:pPr>
            <a:r>
              <a:rPr lang="it-IT" sz="1300" b="1" noProof="0" dirty="0">
                <a:latin typeface="Noto Sans" pitchFamily="34" charset="0"/>
                <a:ea typeface="Noto Sans" pitchFamily="34" charset="-122"/>
                <a:cs typeface="Noto Sans" pitchFamily="34" charset="-120"/>
              </a:rPr>
              <a:t>Riassunto</a:t>
            </a:r>
          </a:p>
          <a:p>
            <a:pPr marL="0" indent="0">
              <a:buNone/>
            </a:pPr>
            <a:endParaRPr lang="it-IT" sz="1046" noProof="0" dirty="0">
              <a:solidFill>
                <a:srgbClr val="4C4C4C"/>
              </a:solidFill>
              <a:latin typeface="Noto Sans" pitchFamily="34" charset="0"/>
              <a:ea typeface="Noto Sans" pitchFamily="34" charset="-122"/>
              <a:cs typeface="Noto Sans" pitchFamily="34" charset="-120"/>
            </a:endParaRPr>
          </a:p>
          <a:p>
            <a:pPr marL="0" indent="0">
              <a:buNone/>
            </a:pPr>
            <a:r>
              <a:rPr lang="it-IT" sz="1046" i="1" noProof="0" dirty="0">
                <a:solidFill>
                  <a:srgbClr val="4C4C4C"/>
                </a:solidFill>
                <a:latin typeface="Noto Sans" pitchFamily="34" charset="0"/>
                <a:ea typeface="Noto Sans" pitchFamily="34" charset="-122"/>
                <a:cs typeface="Noto Sans" pitchFamily="34" charset="-120"/>
              </a:rPr>
              <a:t>Input</a:t>
            </a:r>
          </a:p>
          <a:p>
            <a:pPr marL="0" indent="0">
              <a:buNone/>
            </a:pPr>
            <a:r>
              <a:rPr lang="it-IT" sz="1046" noProof="0" dirty="0">
                <a:solidFill>
                  <a:srgbClr val="4C4C4C"/>
                </a:solidFill>
                <a:latin typeface="Noto Sans" pitchFamily="34" charset="0"/>
                <a:ea typeface="Noto Sans" pitchFamily="34" charset="-122"/>
                <a:cs typeface="Noto Sans" pitchFamily="34" charset="-120"/>
              </a:rPr>
              <a:t>Un lungo testo scientifico</a:t>
            </a:r>
          </a:p>
          <a:p>
            <a:pPr marL="0" indent="0">
              <a:buNone/>
            </a:pPr>
            <a:endParaRPr lang="it-IT" sz="1046" noProof="0" dirty="0">
              <a:solidFill>
                <a:srgbClr val="4C4C4C"/>
              </a:solidFill>
              <a:latin typeface="Noto Sans" pitchFamily="34" charset="0"/>
              <a:ea typeface="Noto Sans" pitchFamily="34" charset="-122"/>
              <a:cs typeface="Noto Sans" pitchFamily="34" charset="-120"/>
            </a:endParaRPr>
          </a:p>
          <a:p>
            <a:pPr marL="0" indent="0">
              <a:buNone/>
            </a:pPr>
            <a:r>
              <a:rPr lang="it-IT" sz="1046" i="1" noProof="0" dirty="0">
                <a:solidFill>
                  <a:srgbClr val="4C4C4C"/>
                </a:solidFill>
                <a:latin typeface="Noto Sans" pitchFamily="34" charset="0"/>
                <a:ea typeface="Noto Sans" pitchFamily="34" charset="-122"/>
                <a:cs typeface="Noto Sans" pitchFamily="34" charset="-120"/>
              </a:rPr>
              <a:t>Output</a:t>
            </a:r>
          </a:p>
          <a:p>
            <a:pPr marL="0" indent="0">
              <a:buNone/>
            </a:pPr>
            <a:r>
              <a:rPr lang="it-IT" sz="1046" noProof="0" dirty="0">
                <a:solidFill>
                  <a:srgbClr val="4C4C4C"/>
                </a:solidFill>
                <a:latin typeface="Noto Sans" pitchFamily="34" charset="0"/>
                <a:ea typeface="Noto Sans" pitchFamily="34" charset="-122"/>
                <a:cs typeface="Noto Sans" pitchFamily="34" charset="-120"/>
              </a:rPr>
              <a:t>Breve sintesi del testo con evidenza dei punti principali</a:t>
            </a:r>
            <a:endParaRPr lang="it-IT" sz="1046" noProof="0" dirty="0"/>
          </a:p>
        </p:txBody>
      </p:sp>
      <p:pic>
        <p:nvPicPr>
          <p:cNvPr id="51" name="Graphic 50" descr="Remote learning language outline">
            <a:extLst>
              <a:ext uri="{FF2B5EF4-FFF2-40B4-BE49-F238E27FC236}">
                <a16:creationId xmlns:a16="http://schemas.microsoft.com/office/drawing/2014/main" id="{FD8E1480-E6B3-D314-C764-6CD7098093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97514" y="1495580"/>
            <a:ext cx="914400" cy="914400"/>
          </a:xfrm>
          <a:prstGeom prst="rect">
            <a:avLst/>
          </a:prstGeom>
        </p:spPr>
      </p:pic>
      <p:pic>
        <p:nvPicPr>
          <p:cNvPr id="53" name="Graphic 52" descr="Books outline">
            <a:extLst>
              <a:ext uri="{FF2B5EF4-FFF2-40B4-BE49-F238E27FC236}">
                <a16:creationId xmlns:a16="http://schemas.microsoft.com/office/drawing/2014/main" id="{7F23C5F4-D533-71D4-89D1-E8E56530BD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32986" y="3338440"/>
            <a:ext cx="914400" cy="914400"/>
          </a:xfrm>
          <a:prstGeom prst="rect">
            <a:avLst/>
          </a:prstGeom>
        </p:spPr>
      </p:pic>
    </p:spTree>
    <p:extLst>
      <p:ext uri="{BB962C8B-B14F-4D97-AF65-F5344CB8AC3E}">
        <p14:creationId xmlns:p14="http://schemas.microsoft.com/office/powerpoint/2010/main" val="1313954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DAD1D-FECF-C4BA-3535-F07794F9873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D7B6A5F4-5186-BEF7-4826-E68ACD741644}"/>
              </a:ext>
            </a:extLst>
          </p:cNvPr>
          <p:cNvSpPr/>
          <p:nvPr/>
        </p:nvSpPr>
        <p:spPr>
          <a:xfrm>
            <a:off x="571500" y="465694"/>
            <a:ext cx="5057475"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Generazione di immagini: principi base</a:t>
            </a:r>
            <a:endParaRPr lang="it-IT" sz="2025" noProof="0" dirty="0"/>
          </a:p>
        </p:txBody>
      </p:sp>
      <p:sp>
        <p:nvSpPr>
          <p:cNvPr id="18" name="TextBox 17">
            <a:extLst>
              <a:ext uri="{FF2B5EF4-FFF2-40B4-BE49-F238E27FC236}">
                <a16:creationId xmlns:a16="http://schemas.microsoft.com/office/drawing/2014/main" id="{28DDA734-82E8-7605-31CE-025AD172896F}"/>
              </a:ext>
            </a:extLst>
          </p:cNvPr>
          <p:cNvSpPr txBox="1"/>
          <p:nvPr/>
        </p:nvSpPr>
        <p:spPr>
          <a:xfrm>
            <a:off x="423698" y="1079545"/>
            <a:ext cx="8373461" cy="3751220"/>
          </a:xfrm>
          <a:prstGeom prst="rect">
            <a:avLst/>
          </a:prstGeom>
          <a:noFill/>
        </p:spPr>
        <p:txBody>
          <a:bodyPr wrap="square" rtlCol="0">
            <a:spAutoFit/>
          </a:bodyPr>
          <a:lstStyle/>
          <a:p>
            <a:pPr marL="171450" indent="-171450">
              <a:lnSpc>
                <a:spcPct val="150000"/>
              </a:lnSpc>
              <a:spcBef>
                <a:spcPts val="1800"/>
              </a:spcBef>
              <a:buFont typeface="Wingdings" panose="05000000000000000000" pitchFamily="2" charset="2"/>
              <a:buChar char="ü"/>
            </a:pPr>
            <a:r>
              <a:rPr lang="it-IT" sz="1400" b="1" dirty="0">
                <a:latin typeface="Noto Sans" panose="020B0502040504020204" pitchFamily="34" charset="0"/>
                <a:ea typeface="Noto Sans" panose="020B0502040504020204" pitchFamily="34" charset="0"/>
                <a:cs typeface="Noto Sans" panose="020B0502040504020204" pitchFamily="34" charset="0"/>
              </a:rPr>
              <a:t>Modelli condizionali</a:t>
            </a:r>
            <a:br>
              <a:rPr lang="it-IT" sz="1400" b="1" dirty="0">
                <a:latin typeface="Noto Sans" panose="020B0502040504020204" pitchFamily="34" charset="0"/>
                <a:ea typeface="Noto Sans" panose="020B0502040504020204" pitchFamily="34" charset="0"/>
                <a:cs typeface="Noto Sans" panose="020B0502040504020204" pitchFamily="34" charset="0"/>
              </a:rPr>
            </a:br>
            <a:r>
              <a:rPr lang="it-IT" sz="1400" dirty="0">
                <a:latin typeface="Noto Sans" panose="020B0502040504020204" pitchFamily="34" charset="0"/>
                <a:ea typeface="Noto Sans" panose="020B0502040504020204" pitchFamily="34" charset="0"/>
                <a:cs typeface="Noto Sans" panose="020B0502040504020204" pitchFamily="34" charset="0"/>
              </a:rPr>
              <a:t>La generazione può essere guidata da </a:t>
            </a:r>
            <a:r>
              <a:rPr lang="it-IT" sz="1400" b="1" dirty="0">
                <a:latin typeface="Noto Sans" panose="020B0502040504020204" pitchFamily="34" charset="0"/>
                <a:ea typeface="Noto Sans" panose="020B0502040504020204" pitchFamily="34" charset="0"/>
                <a:cs typeface="Noto Sans" panose="020B0502040504020204" pitchFamily="34" charset="0"/>
              </a:rPr>
              <a:t>input testuali</a:t>
            </a:r>
            <a:br>
              <a:rPr lang="it-IT" sz="1400" dirty="0">
                <a:latin typeface="Noto Sans" panose="020B0502040504020204" pitchFamily="34" charset="0"/>
                <a:ea typeface="Noto Sans" panose="020B0502040504020204" pitchFamily="34" charset="0"/>
                <a:cs typeface="Noto Sans" panose="020B0502040504020204" pitchFamily="34" charset="0"/>
              </a:rPr>
            </a:br>
            <a:r>
              <a:rPr lang="it-IT" sz="1400" dirty="0">
                <a:latin typeface="Noto Sans" panose="020B0502040504020204" pitchFamily="34" charset="0"/>
                <a:ea typeface="Noto Sans" panose="020B0502040504020204" pitchFamily="34" charset="0"/>
                <a:cs typeface="Noto Sans" panose="020B0502040504020204" pitchFamily="34" charset="0"/>
              </a:rPr>
              <a:t>(text-to-image) oppure da altre tipologie di input, </a:t>
            </a:r>
            <a:br>
              <a:rPr lang="it-IT" sz="1400" dirty="0">
                <a:latin typeface="Noto Sans" panose="020B0502040504020204" pitchFamily="34" charset="0"/>
                <a:ea typeface="Noto Sans" panose="020B0502040504020204" pitchFamily="34" charset="0"/>
                <a:cs typeface="Noto Sans" panose="020B0502040504020204" pitchFamily="34" charset="0"/>
              </a:rPr>
            </a:br>
            <a:r>
              <a:rPr lang="it-IT" sz="1400" dirty="0">
                <a:latin typeface="Noto Sans" panose="020B0502040504020204" pitchFamily="34" charset="0"/>
                <a:ea typeface="Noto Sans" panose="020B0502040504020204" pitchFamily="34" charset="0"/>
                <a:cs typeface="Noto Sans" panose="020B0502040504020204" pitchFamily="34" charset="0"/>
              </a:rPr>
              <a:t>come </a:t>
            </a:r>
            <a:r>
              <a:rPr lang="it-IT" sz="1400" b="1" dirty="0">
                <a:latin typeface="Noto Sans" panose="020B0502040504020204" pitchFamily="34" charset="0"/>
                <a:ea typeface="Noto Sans" panose="020B0502040504020204" pitchFamily="34" charset="0"/>
                <a:cs typeface="Noto Sans" panose="020B0502040504020204" pitchFamily="34" charset="0"/>
              </a:rPr>
              <a:t>schizzi o stili</a:t>
            </a:r>
          </a:p>
          <a:p>
            <a:pPr marL="171450" indent="-171450">
              <a:lnSpc>
                <a:spcPct val="150000"/>
              </a:lnSpc>
              <a:spcBef>
                <a:spcPts val="1800"/>
              </a:spcBef>
              <a:buFont typeface="Wingdings" panose="05000000000000000000" pitchFamily="2" charset="2"/>
              <a:buChar char="ü"/>
            </a:pPr>
            <a:r>
              <a:rPr lang="it-IT" sz="1400" b="1" noProof="0" dirty="0">
                <a:latin typeface="Noto Sans" panose="020B0502040504020204" pitchFamily="34" charset="0"/>
                <a:ea typeface="Noto Sans" panose="020B0502040504020204" pitchFamily="34" charset="0"/>
                <a:cs typeface="Noto Sans" panose="020B0502040504020204" pitchFamily="34" charset="0"/>
              </a:rPr>
              <a:t>Rappresentazione latente</a:t>
            </a:r>
            <a:br>
              <a:rPr lang="it-IT" sz="1400" b="1" noProof="0" dirty="0">
                <a:latin typeface="Noto Sans" panose="020B0502040504020204" pitchFamily="34" charset="0"/>
                <a:ea typeface="Noto Sans" panose="020B0502040504020204" pitchFamily="34" charset="0"/>
                <a:cs typeface="Noto Sans" panose="020B0502040504020204" pitchFamily="34" charset="0"/>
              </a:rPr>
            </a:br>
            <a:r>
              <a:rPr lang="it-IT" sz="1400" noProof="0" dirty="0">
                <a:latin typeface="Noto Sans" panose="020B0502040504020204" pitchFamily="34" charset="0"/>
                <a:ea typeface="Noto Sans" panose="020B0502040504020204" pitchFamily="34" charset="0"/>
                <a:cs typeface="Noto Sans" panose="020B0502040504020204" pitchFamily="34" charset="0"/>
              </a:rPr>
              <a:t>Le immagini vengono codificate in uno </a:t>
            </a:r>
            <a:r>
              <a:rPr lang="it-IT" sz="1400" b="1" noProof="0" dirty="0">
                <a:latin typeface="Noto Sans" panose="020B0502040504020204" pitchFamily="34" charset="0"/>
                <a:ea typeface="Noto Sans" panose="020B0502040504020204" pitchFamily="34" charset="0"/>
                <a:cs typeface="Noto Sans" panose="020B0502040504020204" pitchFamily="34" charset="0"/>
              </a:rPr>
              <a:t>spazio latente </a:t>
            </a:r>
            <a:r>
              <a:rPr lang="it-IT" sz="1400" noProof="0" dirty="0">
                <a:latin typeface="Noto Sans" panose="020B0502040504020204" pitchFamily="34" charset="0"/>
                <a:ea typeface="Noto Sans" panose="020B0502040504020204" pitchFamily="34" charset="0"/>
                <a:cs typeface="Noto Sans" panose="020B0502040504020204" pitchFamily="34" charset="0"/>
              </a:rPr>
              <a:t>che </a:t>
            </a:r>
            <a:br>
              <a:rPr lang="it-IT" sz="1400" noProof="0" dirty="0">
                <a:latin typeface="Noto Sans" panose="020B0502040504020204" pitchFamily="34" charset="0"/>
                <a:ea typeface="Noto Sans" panose="020B0502040504020204" pitchFamily="34" charset="0"/>
                <a:cs typeface="Noto Sans" panose="020B0502040504020204" pitchFamily="34" charset="0"/>
              </a:rPr>
            </a:br>
            <a:r>
              <a:rPr lang="it-IT" sz="1400" noProof="0" dirty="0">
                <a:latin typeface="Noto Sans" panose="020B0502040504020204" pitchFamily="34" charset="0"/>
                <a:ea typeface="Noto Sans" panose="020B0502040504020204" pitchFamily="34" charset="0"/>
                <a:cs typeface="Noto Sans" panose="020B0502040504020204" pitchFamily="34" charset="0"/>
              </a:rPr>
              <a:t>ne cattura le </a:t>
            </a:r>
            <a:r>
              <a:rPr lang="it-IT" sz="1400" b="1" noProof="0" dirty="0">
                <a:latin typeface="Noto Sans" panose="020B0502040504020204" pitchFamily="34" charset="0"/>
                <a:ea typeface="Noto Sans" panose="020B0502040504020204" pitchFamily="34" charset="0"/>
                <a:cs typeface="Noto Sans" panose="020B0502040504020204" pitchFamily="34" charset="0"/>
              </a:rPr>
              <a:t>caratteristiche essenziali</a:t>
            </a:r>
          </a:p>
          <a:p>
            <a:pPr marL="171450" indent="-171450">
              <a:lnSpc>
                <a:spcPct val="150000"/>
              </a:lnSpc>
              <a:spcBef>
                <a:spcPts val="1800"/>
              </a:spcBef>
              <a:buFont typeface="Wingdings" panose="05000000000000000000" pitchFamily="2" charset="2"/>
              <a:buChar char="ü"/>
            </a:pPr>
            <a:r>
              <a:rPr lang="it-IT" sz="1400" b="1" noProof="0" dirty="0">
                <a:latin typeface="Noto Sans" panose="020B0502040504020204" pitchFamily="34" charset="0"/>
                <a:ea typeface="Noto Sans" panose="020B0502040504020204" pitchFamily="34" charset="0"/>
                <a:cs typeface="Noto Sans" panose="020B0502040504020204" pitchFamily="34" charset="0"/>
              </a:rPr>
              <a:t>Architetture avanzate</a:t>
            </a:r>
            <a:br>
              <a:rPr lang="it-IT" sz="1400" b="1" noProof="0" dirty="0">
                <a:latin typeface="Noto Sans" panose="020B0502040504020204" pitchFamily="34" charset="0"/>
                <a:ea typeface="Noto Sans" panose="020B0502040504020204" pitchFamily="34" charset="0"/>
                <a:cs typeface="Noto Sans" panose="020B0502040504020204" pitchFamily="34" charset="0"/>
              </a:rPr>
            </a:br>
            <a:r>
              <a:rPr lang="it-IT" sz="1400" noProof="0" dirty="0">
                <a:latin typeface="Noto Sans" panose="020B0502040504020204" pitchFamily="34" charset="0"/>
                <a:ea typeface="Noto Sans" panose="020B0502040504020204" pitchFamily="34" charset="0"/>
                <a:cs typeface="Noto Sans" panose="020B0502040504020204" pitchFamily="34" charset="0"/>
              </a:rPr>
              <a:t>Diffusion models, VQ-VAE e StyleGAN hanno rivoluzionato la qualità e il controllo della generazione di immagini</a:t>
            </a:r>
          </a:p>
        </p:txBody>
      </p:sp>
      <p:pic>
        <p:nvPicPr>
          <p:cNvPr id="12290" name="Picture 2" descr="Generatore di immagini AI gratuito: Da testo a immagine online | Fotor">
            <a:extLst>
              <a:ext uri="{FF2B5EF4-FFF2-40B4-BE49-F238E27FC236}">
                <a16:creationId xmlns:a16="http://schemas.microsoft.com/office/drawing/2014/main" id="{C011D985-1647-6E3D-5648-EF9ECFF37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8975" y="890357"/>
            <a:ext cx="3263855" cy="3263855"/>
          </a:xfrm>
          <a:prstGeom prst="rect">
            <a:avLst/>
          </a:prstGeom>
          <a:noFill/>
          <a:effectLst>
            <a:softEdge rad="3683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616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EC89F-3E29-7B71-EFEB-FB985F2FD53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5153CB4-42D7-C7E2-5E26-2015730ACC87}"/>
              </a:ext>
            </a:extLst>
          </p:cNvPr>
          <p:cNvSpPr/>
          <p:nvPr/>
        </p:nvSpPr>
        <p:spPr>
          <a:xfrm>
            <a:off x="449665" y="1307563"/>
            <a:ext cx="4083941" cy="3210165"/>
          </a:xfrm>
          <a:prstGeom prst="rect">
            <a:avLst/>
          </a:prstGeom>
          <a:solidFill>
            <a:schemeClr val="accent5">
              <a:lumMod val="20000"/>
              <a:lumOff val="80000"/>
            </a:schemeClr>
          </a:solidFill>
          <a:ln w="9525" cap="flat" cmpd="sng" algn="ctr">
            <a:solidFill>
              <a:schemeClr val="accent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noProof="0" dirty="0"/>
          </a:p>
        </p:txBody>
      </p:sp>
      <p:sp>
        <p:nvSpPr>
          <p:cNvPr id="11" name="Text 8">
            <a:extLst>
              <a:ext uri="{FF2B5EF4-FFF2-40B4-BE49-F238E27FC236}">
                <a16:creationId xmlns:a16="http://schemas.microsoft.com/office/drawing/2014/main" id="{277BE2CA-C8B2-7B33-AC04-7E87CF775B9B}"/>
              </a:ext>
            </a:extLst>
          </p:cNvPr>
          <p:cNvSpPr/>
          <p:nvPr/>
        </p:nvSpPr>
        <p:spPr>
          <a:xfrm>
            <a:off x="646196" y="2020809"/>
            <a:ext cx="65" cy="207749"/>
          </a:xfrm>
          <a:prstGeom prst="rect">
            <a:avLst/>
          </a:prstGeom>
          <a:noFill/>
          <a:ln/>
        </p:spPr>
        <p:txBody>
          <a:bodyPr wrap="none" lIns="0" tIns="0" rIns="0" bIns="0" rtlCol="0" anchor="ctr">
            <a:spAutoFit/>
          </a:bodyPr>
          <a:lstStyle/>
          <a:p>
            <a:pPr marL="0" indent="0">
              <a:buNone/>
            </a:pPr>
            <a:endParaRPr lang="it-IT" sz="1350" noProof="0" dirty="0"/>
          </a:p>
        </p:txBody>
      </p:sp>
      <p:sp>
        <p:nvSpPr>
          <p:cNvPr id="24" name="Rectangle 23">
            <a:extLst>
              <a:ext uri="{FF2B5EF4-FFF2-40B4-BE49-F238E27FC236}">
                <a16:creationId xmlns:a16="http://schemas.microsoft.com/office/drawing/2014/main" id="{5ADD6BE5-B1DB-8045-9E4A-D3B37CB5C193}"/>
              </a:ext>
            </a:extLst>
          </p:cNvPr>
          <p:cNvSpPr/>
          <p:nvPr/>
        </p:nvSpPr>
        <p:spPr>
          <a:xfrm>
            <a:off x="652386" y="1940685"/>
            <a:ext cx="3646085" cy="2210392"/>
          </a:xfrm>
          <a:prstGeom prst="rect">
            <a:avLst/>
          </a:prstGeom>
          <a:solidFill>
            <a:schemeClr val="accent6">
              <a:lumMod val="20000"/>
              <a:lumOff val="80000"/>
            </a:schemeClr>
          </a:solidFill>
          <a:ln w="9525" cap="flat" cmpd="sng" algn="ctr">
            <a:solidFill>
              <a:schemeClr val="accent6">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noProof="0" dirty="0"/>
          </a:p>
        </p:txBody>
      </p:sp>
      <p:sp>
        <p:nvSpPr>
          <p:cNvPr id="22" name="Rectangle 21">
            <a:extLst>
              <a:ext uri="{FF2B5EF4-FFF2-40B4-BE49-F238E27FC236}">
                <a16:creationId xmlns:a16="http://schemas.microsoft.com/office/drawing/2014/main" id="{626D4427-94BA-F697-DC6B-2866F351D53A}"/>
              </a:ext>
            </a:extLst>
          </p:cNvPr>
          <p:cNvSpPr/>
          <p:nvPr/>
        </p:nvSpPr>
        <p:spPr>
          <a:xfrm>
            <a:off x="1295438" y="1165883"/>
            <a:ext cx="2302864" cy="278736"/>
          </a:xfrm>
          <a:prstGeom prst="rect">
            <a:avLst/>
          </a:prstGeom>
          <a:solidFill>
            <a:schemeClr val="accent5">
              <a:lumMod val="5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it-IT" sz="1200" b="1" noProof="0" dirty="0">
                <a:latin typeface="Noto Sans" panose="020B0502040504020204" pitchFamily="34" charset="0"/>
                <a:ea typeface="Noto Sans" panose="020B0502040504020204" pitchFamily="34" charset="0"/>
                <a:cs typeface="Noto Sans" panose="020B0502040504020204" pitchFamily="34" charset="0"/>
              </a:rPr>
              <a:t>INTELLIGENZA ARTIFICIALE</a:t>
            </a:r>
          </a:p>
        </p:txBody>
      </p:sp>
      <p:sp>
        <p:nvSpPr>
          <p:cNvPr id="25" name="Rectangle 24">
            <a:extLst>
              <a:ext uri="{FF2B5EF4-FFF2-40B4-BE49-F238E27FC236}">
                <a16:creationId xmlns:a16="http://schemas.microsoft.com/office/drawing/2014/main" id="{3A4F80FC-6801-5A84-F7ED-CB1B612F2F35}"/>
              </a:ext>
            </a:extLst>
          </p:cNvPr>
          <p:cNvSpPr/>
          <p:nvPr/>
        </p:nvSpPr>
        <p:spPr>
          <a:xfrm>
            <a:off x="1518348" y="1834044"/>
            <a:ext cx="1803031" cy="280450"/>
          </a:xfrm>
          <a:prstGeom prst="rect">
            <a:avLst/>
          </a:prstGeom>
          <a:solidFill>
            <a:schemeClr val="accent6">
              <a:lumMod val="75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it-IT" sz="1200" b="1" noProof="0" dirty="0">
                <a:latin typeface="Noto Sans" panose="020B0502040504020204" pitchFamily="34" charset="0"/>
                <a:ea typeface="Noto Sans" panose="020B0502040504020204" pitchFamily="34" charset="0"/>
                <a:cs typeface="Noto Sans" panose="020B0502040504020204" pitchFamily="34" charset="0"/>
              </a:rPr>
              <a:t>MACHINE LEARNING</a:t>
            </a:r>
          </a:p>
        </p:txBody>
      </p:sp>
      <p:sp>
        <p:nvSpPr>
          <p:cNvPr id="27" name="Rectangle 26">
            <a:extLst>
              <a:ext uri="{FF2B5EF4-FFF2-40B4-BE49-F238E27FC236}">
                <a16:creationId xmlns:a16="http://schemas.microsoft.com/office/drawing/2014/main" id="{199B635F-9011-997C-D069-4C852C1A7C64}"/>
              </a:ext>
            </a:extLst>
          </p:cNvPr>
          <p:cNvSpPr/>
          <p:nvPr/>
        </p:nvSpPr>
        <p:spPr>
          <a:xfrm>
            <a:off x="892520" y="2595033"/>
            <a:ext cx="3152611" cy="1243527"/>
          </a:xfrm>
          <a:prstGeom prst="rect">
            <a:avLst/>
          </a:prstGeom>
          <a:solidFill>
            <a:schemeClr val="accent2">
              <a:lumMod val="20000"/>
              <a:lumOff val="80000"/>
            </a:schemeClr>
          </a:solidFill>
          <a:ln w="9525" cap="flat" cmpd="sng" algn="ctr">
            <a:solidFill>
              <a:schemeClr val="accent2">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it-IT" noProof="0" dirty="0"/>
          </a:p>
        </p:txBody>
      </p:sp>
      <p:sp>
        <p:nvSpPr>
          <p:cNvPr id="28" name="Rectangle 27">
            <a:extLst>
              <a:ext uri="{FF2B5EF4-FFF2-40B4-BE49-F238E27FC236}">
                <a16:creationId xmlns:a16="http://schemas.microsoft.com/office/drawing/2014/main" id="{179C5E8D-C854-74D4-DED1-C940DAD3C956}"/>
              </a:ext>
            </a:extLst>
          </p:cNvPr>
          <p:cNvSpPr/>
          <p:nvPr/>
        </p:nvSpPr>
        <p:spPr>
          <a:xfrm>
            <a:off x="1518347" y="2448259"/>
            <a:ext cx="1803031" cy="280450"/>
          </a:xfrm>
          <a:prstGeom prst="rect">
            <a:avLst/>
          </a:prstGeom>
          <a:solidFill>
            <a:schemeClr val="accent2">
              <a:lumMod val="50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it-IT" sz="1200" b="1" noProof="0" dirty="0">
                <a:latin typeface="Noto Sans" panose="020B0502040504020204" pitchFamily="34" charset="0"/>
                <a:ea typeface="Noto Sans" panose="020B0502040504020204" pitchFamily="34" charset="0"/>
                <a:cs typeface="Noto Sans" panose="020B0502040504020204" pitchFamily="34" charset="0"/>
              </a:rPr>
              <a:t>DEEP LEARNING</a:t>
            </a:r>
          </a:p>
        </p:txBody>
      </p:sp>
      <p:sp>
        <p:nvSpPr>
          <p:cNvPr id="29" name="Rectangle: Rounded Corners 28">
            <a:extLst>
              <a:ext uri="{FF2B5EF4-FFF2-40B4-BE49-F238E27FC236}">
                <a16:creationId xmlns:a16="http://schemas.microsoft.com/office/drawing/2014/main" id="{6CAE81E9-F032-6B85-67CC-776C7C0F913E}"/>
              </a:ext>
            </a:extLst>
          </p:cNvPr>
          <p:cNvSpPr/>
          <p:nvPr/>
        </p:nvSpPr>
        <p:spPr>
          <a:xfrm>
            <a:off x="956333" y="3100314"/>
            <a:ext cx="1417767" cy="395759"/>
          </a:xfrm>
          <a:prstGeom prst="roundRect">
            <a:avLst/>
          </a:prstGeom>
          <a:solidFill>
            <a:schemeClr val="accent1">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it-IT" sz="1100" b="1" noProof="0" dirty="0">
                <a:latin typeface="Noto Sans" panose="020B0502040504020204" pitchFamily="34" charset="0"/>
                <a:ea typeface="Noto Sans" panose="020B0502040504020204" pitchFamily="34" charset="0"/>
                <a:cs typeface="Noto Sans" panose="020B0502040504020204" pitchFamily="34" charset="0"/>
              </a:rPr>
              <a:t>IA DISCRIMINATIVA</a:t>
            </a:r>
          </a:p>
        </p:txBody>
      </p:sp>
      <p:sp>
        <p:nvSpPr>
          <p:cNvPr id="30" name="Rectangle: Rounded Corners 29">
            <a:extLst>
              <a:ext uri="{FF2B5EF4-FFF2-40B4-BE49-F238E27FC236}">
                <a16:creationId xmlns:a16="http://schemas.microsoft.com/office/drawing/2014/main" id="{8DC5DE36-5135-D1DD-0376-935C65508AAB}"/>
              </a:ext>
            </a:extLst>
          </p:cNvPr>
          <p:cNvSpPr/>
          <p:nvPr/>
        </p:nvSpPr>
        <p:spPr>
          <a:xfrm>
            <a:off x="2514041" y="3100313"/>
            <a:ext cx="1417767" cy="395759"/>
          </a:xfrm>
          <a:prstGeom prst="roundRect">
            <a:avLst/>
          </a:prstGeom>
          <a:solidFill>
            <a:srgbClr val="0070C0"/>
          </a:solidFill>
          <a:ln>
            <a:solidFill>
              <a:schemeClr val="accent5">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r>
              <a:rPr lang="it-IT" sz="1100" b="1" noProof="0" dirty="0">
                <a:latin typeface="Noto Sans" panose="020B0502040504020204" pitchFamily="34" charset="0"/>
                <a:ea typeface="Noto Sans" panose="020B0502040504020204" pitchFamily="34" charset="0"/>
                <a:cs typeface="Noto Sans" panose="020B0502040504020204" pitchFamily="34" charset="0"/>
              </a:rPr>
              <a:t>IA</a:t>
            </a:r>
            <a:br>
              <a:rPr lang="it-IT" sz="1100" b="1" noProof="0" dirty="0">
                <a:latin typeface="Noto Sans" panose="020B0502040504020204" pitchFamily="34" charset="0"/>
                <a:ea typeface="Noto Sans" panose="020B0502040504020204" pitchFamily="34" charset="0"/>
                <a:cs typeface="Noto Sans" panose="020B0502040504020204" pitchFamily="34" charset="0"/>
              </a:rPr>
            </a:br>
            <a:r>
              <a:rPr lang="it-IT" sz="1100" b="1" noProof="0" dirty="0">
                <a:latin typeface="Noto Sans" panose="020B0502040504020204" pitchFamily="34" charset="0"/>
                <a:ea typeface="Noto Sans" panose="020B0502040504020204" pitchFamily="34" charset="0"/>
                <a:cs typeface="Noto Sans" panose="020B0502040504020204" pitchFamily="34" charset="0"/>
              </a:rPr>
              <a:t>GENERATIVA</a:t>
            </a:r>
          </a:p>
        </p:txBody>
      </p:sp>
      <p:sp>
        <p:nvSpPr>
          <p:cNvPr id="43" name="TextBox 42">
            <a:extLst>
              <a:ext uri="{FF2B5EF4-FFF2-40B4-BE49-F238E27FC236}">
                <a16:creationId xmlns:a16="http://schemas.microsoft.com/office/drawing/2014/main" id="{2671512E-7DDF-BAF8-A2DE-2C1092420655}"/>
              </a:ext>
            </a:extLst>
          </p:cNvPr>
          <p:cNvSpPr txBox="1"/>
          <p:nvPr/>
        </p:nvSpPr>
        <p:spPr>
          <a:xfrm>
            <a:off x="5084735" y="923137"/>
            <a:ext cx="3719002" cy="1107996"/>
          </a:xfrm>
          <a:prstGeom prst="rect">
            <a:avLst/>
          </a:prstGeom>
          <a:noFill/>
        </p:spPr>
        <p:txBody>
          <a:bodyPr wrap="square" rtlCol="0">
            <a:spAutoFit/>
          </a:bodyPr>
          <a:lstStyle/>
          <a:p>
            <a:pPr marL="171450" indent="-171450">
              <a:buFont typeface="Arial" panose="020B0604020202020204" pitchFamily="34" charset="0"/>
              <a:buChar char="•"/>
            </a:pPr>
            <a:r>
              <a:rPr lang="it-IT" sz="1100"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ramo dell’informatica</a:t>
            </a:r>
          </a:p>
          <a:p>
            <a:pPr marL="171450" indent="-171450">
              <a:buFont typeface="Arial" panose="020B0604020202020204" pitchFamily="34" charset="0"/>
              <a:buChar char="•"/>
            </a:pPr>
            <a:r>
              <a:rPr lang="it-IT" sz="1100"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si occupa di sviluppare sistemi in grado di svolgere compiti che normalmente richiedono intelligenza umana</a:t>
            </a:r>
          </a:p>
          <a:p>
            <a:pPr marL="628650" lvl="1" indent="-171450">
              <a:buFont typeface="Wingdings" panose="05000000000000000000" pitchFamily="2" charset="2"/>
              <a:buChar char="Ø"/>
            </a:pPr>
            <a:r>
              <a:rPr lang="it-IT" sz="1100" i="1" noProof="0" dirty="0">
                <a:solidFill>
                  <a:schemeClr val="accent1">
                    <a:lumMod val="75000"/>
                  </a:schemeClr>
                </a:solidFill>
                <a:latin typeface="Noto Sans" panose="020B0502040504020204" pitchFamily="34" charset="0"/>
                <a:ea typeface="Noto Sans" panose="020B0502040504020204" pitchFamily="34" charset="0"/>
                <a:cs typeface="Noto Sans" panose="020B0502040504020204" pitchFamily="34" charset="0"/>
              </a:rPr>
              <a:t>ragionamento, pianificazione, riconoscimento linguaggio naturale</a:t>
            </a:r>
          </a:p>
        </p:txBody>
      </p:sp>
      <p:sp>
        <p:nvSpPr>
          <p:cNvPr id="44" name="TextBox 43">
            <a:extLst>
              <a:ext uri="{FF2B5EF4-FFF2-40B4-BE49-F238E27FC236}">
                <a16:creationId xmlns:a16="http://schemas.microsoft.com/office/drawing/2014/main" id="{ED74616F-8B1B-254D-AF29-D046AC976F19}"/>
              </a:ext>
            </a:extLst>
          </p:cNvPr>
          <p:cNvSpPr txBox="1"/>
          <p:nvPr/>
        </p:nvSpPr>
        <p:spPr>
          <a:xfrm>
            <a:off x="5108220" y="2217011"/>
            <a:ext cx="3719002" cy="1277273"/>
          </a:xfrm>
          <a:prstGeom prst="rect">
            <a:avLst/>
          </a:prstGeom>
          <a:noFill/>
        </p:spPr>
        <p:txBody>
          <a:bodyPr wrap="square" rtlCol="0">
            <a:spAutoFit/>
          </a:bodyPr>
          <a:lstStyle/>
          <a:p>
            <a:pPr marL="171450" indent="-171450">
              <a:buFont typeface="Arial" panose="020B0604020202020204" pitchFamily="34" charset="0"/>
              <a:buChar char="•"/>
            </a:pPr>
            <a:r>
              <a:rPr lang="it-IT" sz="1100" noProof="0" dirty="0">
                <a:solidFill>
                  <a:schemeClr val="accent6">
                    <a:lumMod val="75000"/>
                  </a:schemeClr>
                </a:solidFill>
                <a:latin typeface="Noto Sans" panose="020B0502040504020204" pitchFamily="34" charset="0"/>
                <a:ea typeface="Noto Sans" panose="020B0502040504020204" pitchFamily="34" charset="0"/>
                <a:cs typeface="Noto Sans" panose="020B0502040504020204" pitchFamily="34" charset="0"/>
              </a:rPr>
              <a:t>branca dell’intelligenza artificiale</a:t>
            </a:r>
          </a:p>
          <a:p>
            <a:pPr marL="171450" indent="-171450">
              <a:buFont typeface="Arial" panose="020B0604020202020204" pitchFamily="34" charset="0"/>
              <a:buChar char="•"/>
            </a:pPr>
            <a:r>
              <a:rPr lang="it-IT" sz="1100" noProof="0" dirty="0">
                <a:solidFill>
                  <a:schemeClr val="accent6">
                    <a:lumMod val="75000"/>
                  </a:schemeClr>
                </a:solidFill>
                <a:latin typeface="Noto Sans" panose="020B0502040504020204" pitchFamily="34" charset="0"/>
                <a:ea typeface="Noto Sans" panose="020B0502040504020204" pitchFamily="34" charset="0"/>
                <a:cs typeface="Noto Sans" panose="020B0502040504020204" pitchFamily="34" charset="0"/>
              </a:rPr>
              <a:t>algoritmi e modelli in grado di imparare automaticamente dai dati, senza essere esplicitamente programmati per ogni singolo compito</a:t>
            </a:r>
            <a:endParaRPr lang="it-IT" sz="1100" dirty="0">
              <a:solidFill>
                <a:schemeClr val="accent6">
                  <a:lumMod val="75000"/>
                </a:schemeClr>
              </a:solidFill>
              <a:latin typeface="Noto Sans" panose="020B0502040504020204" pitchFamily="34" charset="0"/>
              <a:ea typeface="Noto Sans" panose="020B0502040504020204" pitchFamily="34" charset="0"/>
              <a:cs typeface="Noto Sans" panose="020B0502040504020204" pitchFamily="34" charset="0"/>
            </a:endParaRPr>
          </a:p>
          <a:p>
            <a:pPr marL="628650" lvl="1" indent="-171450">
              <a:buFont typeface="Wingdings" panose="05000000000000000000" pitchFamily="2" charset="2"/>
              <a:buChar char="Ø"/>
            </a:pPr>
            <a:r>
              <a:rPr lang="it-IT" sz="1100" i="1" noProof="0" dirty="0">
                <a:solidFill>
                  <a:schemeClr val="accent6">
                    <a:lumMod val="75000"/>
                  </a:schemeClr>
                </a:solidFill>
                <a:latin typeface="Noto Sans" panose="020B0502040504020204" pitchFamily="34" charset="0"/>
                <a:ea typeface="Noto Sans" panose="020B0502040504020204" pitchFamily="34" charset="0"/>
                <a:cs typeface="Noto Sans" panose="020B0502040504020204" pitchFamily="34" charset="0"/>
              </a:rPr>
              <a:t>modello che impara a classificare email come spam/non spam</a:t>
            </a:r>
          </a:p>
        </p:txBody>
      </p:sp>
      <p:sp>
        <p:nvSpPr>
          <p:cNvPr id="47" name="TextBox 46">
            <a:extLst>
              <a:ext uri="{FF2B5EF4-FFF2-40B4-BE49-F238E27FC236}">
                <a16:creationId xmlns:a16="http://schemas.microsoft.com/office/drawing/2014/main" id="{3D7897C1-D38A-5F71-3D58-3F953D49A0F3}"/>
              </a:ext>
            </a:extLst>
          </p:cNvPr>
          <p:cNvSpPr txBox="1"/>
          <p:nvPr/>
        </p:nvSpPr>
        <p:spPr>
          <a:xfrm>
            <a:off x="5131705" y="3585581"/>
            <a:ext cx="3719002" cy="938719"/>
          </a:xfrm>
          <a:prstGeom prst="rect">
            <a:avLst/>
          </a:prstGeom>
          <a:noFill/>
        </p:spPr>
        <p:txBody>
          <a:bodyPr wrap="square" rtlCol="0">
            <a:spAutoFit/>
          </a:bodyPr>
          <a:lstStyle/>
          <a:p>
            <a:pPr marL="171450" indent="-171450">
              <a:buFont typeface="Arial" panose="020B0604020202020204" pitchFamily="34" charset="0"/>
              <a:buChar char="•"/>
            </a:pPr>
            <a:r>
              <a:rPr lang="it-IT" sz="1100" noProof="0" dirty="0">
                <a:solidFill>
                  <a:schemeClr val="accent2">
                    <a:lumMod val="50000"/>
                  </a:schemeClr>
                </a:solidFill>
                <a:latin typeface="Noto Sans" panose="020B0502040504020204" pitchFamily="34" charset="0"/>
                <a:ea typeface="Noto Sans" panose="020B0502040504020204" pitchFamily="34" charset="0"/>
                <a:cs typeface="Noto Sans" panose="020B0502040504020204" pitchFamily="34" charset="0"/>
              </a:rPr>
              <a:t>sottoinsieme del machine learning</a:t>
            </a:r>
          </a:p>
          <a:p>
            <a:pPr marL="171450" indent="-171450">
              <a:buFont typeface="Arial" panose="020B0604020202020204" pitchFamily="34" charset="0"/>
              <a:buChar char="•"/>
            </a:pPr>
            <a:r>
              <a:rPr lang="it-IT" sz="1100" noProof="0" dirty="0">
                <a:solidFill>
                  <a:schemeClr val="accent2">
                    <a:lumMod val="50000"/>
                  </a:schemeClr>
                </a:solidFill>
                <a:latin typeface="Noto Sans" panose="020B0502040504020204" pitchFamily="34" charset="0"/>
                <a:ea typeface="Noto Sans" panose="020B0502040504020204" pitchFamily="34" charset="0"/>
                <a:cs typeface="Noto Sans" panose="020B0502040504020204" pitchFamily="34" charset="0"/>
              </a:rPr>
              <a:t>utilizza reti neurali profonde (con molti strati) per gestire problemi più complessi</a:t>
            </a:r>
            <a:endParaRPr lang="it-IT" sz="1100" dirty="0">
              <a:solidFill>
                <a:schemeClr val="accent2">
                  <a:lumMod val="50000"/>
                </a:schemeClr>
              </a:solidFill>
              <a:latin typeface="Noto Sans" panose="020B0502040504020204" pitchFamily="34" charset="0"/>
              <a:ea typeface="Noto Sans" panose="020B0502040504020204" pitchFamily="34" charset="0"/>
              <a:cs typeface="Noto Sans" panose="020B0502040504020204" pitchFamily="34" charset="0"/>
            </a:endParaRPr>
          </a:p>
          <a:p>
            <a:pPr marL="628650" lvl="1" indent="-171450">
              <a:buFont typeface="Wingdings" panose="05000000000000000000" pitchFamily="2" charset="2"/>
              <a:buChar char="Ø"/>
            </a:pPr>
            <a:r>
              <a:rPr lang="it-IT" sz="1100" i="1" noProof="0" dirty="0">
                <a:solidFill>
                  <a:schemeClr val="accent2">
                    <a:lumMod val="50000"/>
                  </a:schemeClr>
                </a:solidFill>
                <a:latin typeface="Noto Sans" panose="020B0502040504020204" pitchFamily="34" charset="0"/>
                <a:ea typeface="Noto Sans" panose="020B0502040504020204" pitchFamily="34" charset="0"/>
                <a:cs typeface="Noto Sans" panose="020B0502040504020204" pitchFamily="34" charset="0"/>
              </a:rPr>
              <a:t>riconoscimento di immagini, traduzione automatica, sintesi vocale</a:t>
            </a:r>
          </a:p>
        </p:txBody>
      </p:sp>
      <p:sp>
        <p:nvSpPr>
          <p:cNvPr id="56" name="Text 0">
            <a:extLst>
              <a:ext uri="{FF2B5EF4-FFF2-40B4-BE49-F238E27FC236}">
                <a16:creationId xmlns:a16="http://schemas.microsoft.com/office/drawing/2014/main" id="{9E00065B-5BC2-4D89-1CD4-1A3175B14FE6}"/>
              </a:ext>
            </a:extLst>
          </p:cNvPr>
          <p:cNvSpPr/>
          <p:nvPr/>
        </p:nvSpPr>
        <p:spPr>
          <a:xfrm>
            <a:off x="571500" y="406546"/>
            <a:ext cx="7721666" cy="338554"/>
          </a:xfrm>
          <a:prstGeom prst="rect">
            <a:avLst/>
          </a:prstGeom>
          <a:noFill/>
          <a:ln/>
        </p:spPr>
        <p:txBody>
          <a:bodyPr wrap="none" lIns="0" tIns="0" rIns="0" bIns="0" rtlCol="0" anchor="ctr">
            <a:spAutoFit/>
          </a:bodyPr>
          <a:lstStyle/>
          <a:p>
            <a:r>
              <a:rPr lang="it-IT" sz="2200" b="1" noProof="0" dirty="0">
                <a:latin typeface="Noto Sans" panose="020B0502040504020204" pitchFamily="34" charset="0"/>
                <a:ea typeface="Noto Sans" panose="020B0502040504020204" pitchFamily="34" charset="0"/>
                <a:cs typeface="Noto Sans" panose="020B0502040504020204" pitchFamily="34" charset="0"/>
              </a:rPr>
              <a:t>Introduzione: verso l’intelligenza artificiale generativa</a:t>
            </a:r>
          </a:p>
        </p:txBody>
      </p:sp>
      <p:cxnSp>
        <p:nvCxnSpPr>
          <p:cNvPr id="58" name="Straight Arrow Connector 57">
            <a:extLst>
              <a:ext uri="{FF2B5EF4-FFF2-40B4-BE49-F238E27FC236}">
                <a16:creationId xmlns:a16="http://schemas.microsoft.com/office/drawing/2014/main" id="{7400B0BA-2322-8AB7-E4F7-253E8C2C51B4}"/>
              </a:ext>
            </a:extLst>
          </p:cNvPr>
          <p:cNvCxnSpPr/>
          <p:nvPr/>
        </p:nvCxnSpPr>
        <p:spPr>
          <a:xfrm>
            <a:off x="4045131" y="3721768"/>
            <a:ext cx="992311" cy="0"/>
          </a:xfrm>
          <a:prstGeom prst="straightConnector1">
            <a:avLst/>
          </a:prstGeom>
          <a:ln>
            <a:solidFill>
              <a:schemeClr val="accent2">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024842F-863A-5690-301A-CA0579A556EE}"/>
              </a:ext>
            </a:extLst>
          </p:cNvPr>
          <p:cNvCxnSpPr>
            <a:cxnSpLocks/>
          </p:cNvCxnSpPr>
          <p:nvPr/>
        </p:nvCxnSpPr>
        <p:spPr>
          <a:xfrm>
            <a:off x="4298471" y="2514599"/>
            <a:ext cx="738971" cy="0"/>
          </a:xfrm>
          <a:prstGeom prst="straightConnector1">
            <a:avLst/>
          </a:prstGeom>
          <a:ln>
            <a:solidFill>
              <a:schemeClr val="accent6">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8217187-F570-2EAE-51E8-B7592CBFE980}"/>
              </a:ext>
            </a:extLst>
          </p:cNvPr>
          <p:cNvCxnSpPr>
            <a:cxnSpLocks/>
          </p:cNvCxnSpPr>
          <p:nvPr/>
        </p:nvCxnSpPr>
        <p:spPr>
          <a:xfrm>
            <a:off x="4533606" y="1444619"/>
            <a:ext cx="503836" cy="0"/>
          </a:xfrm>
          <a:prstGeom prst="straightConnector1">
            <a:avLst/>
          </a:prstGeom>
          <a:ln>
            <a:solidFill>
              <a:schemeClr val="accent1">
                <a:lumMod val="50000"/>
              </a:schemeClr>
            </a:solidFill>
            <a:prstDash val="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119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3" name="Text 0"/>
          <p:cNvSpPr/>
          <p:nvPr/>
        </p:nvSpPr>
        <p:spPr>
          <a:xfrm>
            <a:off x="571500" y="465694"/>
            <a:ext cx="4332917"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Generazione di immagini: esempi</a:t>
            </a:r>
            <a:endParaRPr lang="it-IT" sz="2025" noProof="0" dirty="0"/>
          </a:p>
        </p:txBody>
      </p:sp>
      <p:pic>
        <p:nvPicPr>
          <p:cNvPr id="4" name="Image 1" descr="preencoded.png"/>
          <p:cNvPicPr>
            <a:picLocks noChangeAspect="1"/>
          </p:cNvPicPr>
          <p:nvPr/>
        </p:nvPicPr>
        <p:blipFill>
          <a:blip r:embed="rId3"/>
          <a:srcRect l="15780" r="15807"/>
          <a:stretch>
            <a:fillRect/>
          </a:stretch>
        </p:blipFill>
        <p:spPr>
          <a:xfrm>
            <a:off x="6247087" y="2801443"/>
            <a:ext cx="2443655" cy="2184564"/>
          </a:xfrm>
          <a:prstGeom prst="rect">
            <a:avLst/>
          </a:prstGeom>
          <a:effectLst>
            <a:softEdge rad="139700"/>
          </a:effectLst>
        </p:spPr>
      </p:pic>
      <p:sp>
        <p:nvSpPr>
          <p:cNvPr id="6" name="Text 1"/>
          <p:cNvSpPr/>
          <p:nvPr/>
        </p:nvSpPr>
        <p:spPr>
          <a:xfrm>
            <a:off x="621670" y="1144969"/>
            <a:ext cx="2116288" cy="1399229"/>
          </a:xfrm>
          <a:prstGeom prst="rect">
            <a:avLst/>
          </a:prstGeom>
          <a:noFill/>
          <a:ln/>
        </p:spPr>
        <p:txBody>
          <a:bodyPr wrap="square" lIns="0" tIns="0" rIns="0" bIns="0" rtlCol="0" anchor="ctr">
            <a:spAutoFit/>
          </a:bodyPr>
          <a:lstStyle/>
          <a:p>
            <a:pPr marL="0" indent="0" algn="ctr">
              <a:lnSpc>
                <a:spcPct val="150000"/>
              </a:lnSpc>
              <a:spcBef>
                <a:spcPts val="600"/>
              </a:spcBef>
              <a:buNone/>
            </a:pPr>
            <a:r>
              <a:rPr lang="it-IT" sz="1238" b="1" noProof="0" dirty="0">
                <a:solidFill>
                  <a:srgbClr val="000000"/>
                </a:solidFill>
                <a:latin typeface="Noto Sans" pitchFamily="34" charset="0"/>
                <a:ea typeface="Noto Sans" pitchFamily="34" charset="-122"/>
                <a:cs typeface="Noto Sans" pitchFamily="34" charset="-120"/>
              </a:rPr>
              <a:t>Volti sintetici</a:t>
            </a:r>
            <a:br>
              <a:rPr lang="it-IT" sz="1238" b="1" noProof="0" dirty="0">
                <a:solidFill>
                  <a:srgbClr val="000000"/>
                </a:solidFill>
                <a:latin typeface="Noto Sans" pitchFamily="34" charset="0"/>
                <a:ea typeface="Noto Sans" pitchFamily="34" charset="-122"/>
                <a:cs typeface="Noto Sans" pitchFamily="34" charset="-120"/>
              </a:rPr>
            </a:br>
            <a:r>
              <a:rPr lang="it-IT" sz="1238" noProof="0" dirty="0">
                <a:solidFill>
                  <a:srgbClr val="000000"/>
                </a:solidFill>
                <a:latin typeface="Noto Sans" pitchFamily="34" charset="0"/>
                <a:ea typeface="Noto Sans" pitchFamily="34" charset="-122"/>
                <a:cs typeface="Noto Sans" pitchFamily="34" charset="-120"/>
              </a:rPr>
              <a:t>Generazione di volti umani realistici ma completamente fittizi, utilizzati in design, pubblicità e ricerca</a:t>
            </a:r>
            <a:endParaRPr lang="it-IT" sz="1238" noProof="0" dirty="0"/>
          </a:p>
        </p:txBody>
      </p:sp>
      <p:sp>
        <p:nvSpPr>
          <p:cNvPr id="11" name="Text 5"/>
          <p:cNvSpPr/>
          <p:nvPr/>
        </p:nvSpPr>
        <p:spPr>
          <a:xfrm>
            <a:off x="6298201" y="1166190"/>
            <a:ext cx="2341426" cy="1399229"/>
          </a:xfrm>
          <a:prstGeom prst="rect">
            <a:avLst/>
          </a:prstGeom>
          <a:noFill/>
          <a:ln/>
        </p:spPr>
        <p:txBody>
          <a:bodyPr wrap="square" lIns="0" tIns="0" rIns="0" bIns="0" rtlCol="0" anchor="ctr">
            <a:spAutoFit/>
          </a:bodyPr>
          <a:lstStyle/>
          <a:p>
            <a:pPr marL="0" indent="0" algn="ctr">
              <a:lnSpc>
                <a:spcPct val="150000"/>
              </a:lnSpc>
              <a:buNone/>
            </a:pPr>
            <a:r>
              <a:rPr lang="it-IT" sz="1238" b="1" noProof="0" dirty="0">
                <a:solidFill>
                  <a:srgbClr val="000000"/>
                </a:solidFill>
                <a:latin typeface="Noto Sans" pitchFamily="34" charset="0"/>
                <a:ea typeface="Noto Sans" pitchFamily="34" charset="-122"/>
                <a:cs typeface="Noto Sans" pitchFamily="34" charset="-120"/>
              </a:rPr>
              <a:t>Paesaggi e scene</a:t>
            </a:r>
            <a:br>
              <a:rPr lang="it-IT" sz="1238" b="1" noProof="0" dirty="0">
                <a:solidFill>
                  <a:srgbClr val="000000"/>
                </a:solidFill>
                <a:latin typeface="Noto Sans" pitchFamily="34" charset="0"/>
                <a:ea typeface="Noto Sans" pitchFamily="34" charset="-122"/>
                <a:cs typeface="Noto Sans" pitchFamily="34" charset="-120"/>
              </a:rPr>
            </a:br>
            <a:r>
              <a:rPr lang="it-IT" sz="1238" noProof="0" dirty="0">
                <a:solidFill>
                  <a:srgbClr val="000000"/>
                </a:solidFill>
                <a:latin typeface="Noto Sans" pitchFamily="34" charset="0"/>
                <a:ea typeface="Noto Sans" pitchFamily="34" charset="-122"/>
                <a:cs typeface="Noto Sans" pitchFamily="34" charset="-120"/>
              </a:rPr>
              <a:t>Creazione di ambienti naturali o urbani che non esistono nella realtà, utili per entertainment e visualizzazione elettronica</a:t>
            </a:r>
            <a:endParaRPr lang="it-IT" sz="1238" noProof="0" dirty="0"/>
          </a:p>
        </p:txBody>
      </p:sp>
      <p:sp>
        <p:nvSpPr>
          <p:cNvPr id="16" name="Text 9"/>
          <p:cNvSpPr/>
          <p:nvPr/>
        </p:nvSpPr>
        <p:spPr>
          <a:xfrm>
            <a:off x="3326959" y="3353598"/>
            <a:ext cx="2281195" cy="1399229"/>
          </a:xfrm>
          <a:prstGeom prst="rect">
            <a:avLst/>
          </a:prstGeom>
          <a:noFill/>
          <a:ln/>
        </p:spPr>
        <p:txBody>
          <a:bodyPr wrap="square" lIns="0" tIns="0" rIns="0" bIns="0" rtlCol="0" anchor="ctr">
            <a:spAutoFit/>
          </a:bodyPr>
          <a:lstStyle/>
          <a:p>
            <a:pPr marL="0" indent="0" algn="ctr">
              <a:lnSpc>
                <a:spcPct val="150000"/>
              </a:lnSpc>
              <a:buNone/>
            </a:pPr>
            <a:r>
              <a:rPr lang="it-IT" sz="1238" b="1" noProof="0" dirty="0">
                <a:solidFill>
                  <a:srgbClr val="000000"/>
                </a:solidFill>
                <a:latin typeface="Noto Sans" pitchFamily="34" charset="0"/>
                <a:ea typeface="Noto Sans" pitchFamily="34" charset="-122"/>
                <a:cs typeface="Noto Sans" pitchFamily="34" charset="-120"/>
              </a:rPr>
              <a:t>Arte astratta e creativa</a:t>
            </a:r>
            <a:br>
              <a:rPr lang="it-IT" sz="1238" b="1" noProof="0" dirty="0">
                <a:solidFill>
                  <a:srgbClr val="000000"/>
                </a:solidFill>
                <a:latin typeface="Noto Sans" pitchFamily="34" charset="0"/>
                <a:ea typeface="Noto Sans" pitchFamily="34" charset="-122"/>
                <a:cs typeface="Noto Sans" pitchFamily="34" charset="-120"/>
              </a:rPr>
            </a:br>
            <a:r>
              <a:rPr lang="it-IT" sz="1238" noProof="0" dirty="0">
                <a:solidFill>
                  <a:srgbClr val="000000"/>
                </a:solidFill>
                <a:latin typeface="Noto Sans" pitchFamily="34" charset="0"/>
                <a:ea typeface="Noto Sans" pitchFamily="34" charset="-122"/>
                <a:cs typeface="Noto Sans" pitchFamily="34" charset="-120"/>
              </a:rPr>
              <a:t>Generazione di opere artistiche originali in vari stili, dalla pittura digitale all’arte concettuale</a:t>
            </a:r>
            <a:endParaRPr lang="it-IT" sz="1238" noProof="0" dirty="0"/>
          </a:p>
        </p:txBody>
      </p:sp>
      <p:pic>
        <p:nvPicPr>
          <p:cNvPr id="13314" name="Picture 2" descr="Illustrazione di arte astratta e fantasy generata dall'intelligenza  artificiale | Immagine Premium generata dall'IA">
            <a:extLst>
              <a:ext uri="{FF2B5EF4-FFF2-40B4-BE49-F238E27FC236}">
                <a16:creationId xmlns:a16="http://schemas.microsoft.com/office/drawing/2014/main" id="{8C1FF1B1-E394-77B3-6E6E-E37675C4D84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09" r="11000"/>
          <a:stretch>
            <a:fillRect/>
          </a:stretch>
        </p:blipFill>
        <p:spPr bwMode="auto">
          <a:xfrm>
            <a:off x="3133399" y="1135551"/>
            <a:ext cx="2668314" cy="1992427"/>
          </a:xfrm>
          <a:prstGeom prst="rect">
            <a:avLst/>
          </a:prstGeom>
          <a:noFill/>
          <a:effectLst>
            <a:softEdge rad="139700"/>
          </a:effectLst>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0DBBDF0-9185-2442-6D92-B10F1A5B761A}"/>
              </a:ext>
            </a:extLst>
          </p:cNvPr>
          <p:cNvPicPr>
            <a:picLocks noChangeAspect="1"/>
          </p:cNvPicPr>
          <p:nvPr/>
        </p:nvPicPr>
        <p:blipFill>
          <a:blip r:embed="rId5"/>
          <a:stretch>
            <a:fillRect/>
          </a:stretch>
        </p:blipFill>
        <p:spPr>
          <a:xfrm>
            <a:off x="571735" y="2643615"/>
            <a:ext cx="2116288" cy="2201312"/>
          </a:xfrm>
          <a:prstGeom prst="rect">
            <a:avLst/>
          </a:prstGeom>
          <a:effectLst>
            <a:softEdge rad="13970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3" name="Text 0"/>
          <p:cNvSpPr/>
          <p:nvPr/>
        </p:nvSpPr>
        <p:spPr>
          <a:xfrm>
            <a:off x="571500" y="258910"/>
            <a:ext cx="4844275"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Generazione di musica: principi base</a:t>
            </a:r>
            <a:endParaRPr lang="it-IT" sz="2025" noProof="0" dirty="0"/>
          </a:p>
        </p:txBody>
      </p:sp>
      <p:sp>
        <p:nvSpPr>
          <p:cNvPr id="19" name="TextBox 18">
            <a:extLst>
              <a:ext uri="{FF2B5EF4-FFF2-40B4-BE49-F238E27FC236}">
                <a16:creationId xmlns:a16="http://schemas.microsoft.com/office/drawing/2014/main" id="{EF29CDC3-B773-79E1-07E8-AC0B132D9584}"/>
              </a:ext>
            </a:extLst>
          </p:cNvPr>
          <p:cNvSpPr txBox="1"/>
          <p:nvPr/>
        </p:nvSpPr>
        <p:spPr>
          <a:xfrm>
            <a:off x="358666" y="807110"/>
            <a:ext cx="8339958" cy="4074385"/>
          </a:xfrm>
          <a:prstGeom prst="rect">
            <a:avLst/>
          </a:prstGeom>
          <a:noFill/>
        </p:spPr>
        <p:txBody>
          <a:bodyPr wrap="square" rtlCol="0">
            <a:spAutoFit/>
          </a:bodyPr>
          <a:lstStyle/>
          <a:p>
            <a:pPr marL="171450" indent="-171450">
              <a:lnSpc>
                <a:spcPct val="150000"/>
              </a:lnSpc>
              <a:spcBef>
                <a:spcPts val="1800"/>
              </a:spcBef>
              <a:buFont typeface="Wingdings" panose="05000000000000000000" pitchFamily="2" charset="2"/>
              <a:buChar char="ü"/>
            </a:pPr>
            <a:r>
              <a:rPr lang="it-IT" sz="1400" b="1" dirty="0">
                <a:latin typeface="Noto Sans" panose="020B0502040504020204" pitchFamily="34" charset="0"/>
                <a:ea typeface="Noto Sans" panose="020B0502040504020204" pitchFamily="34" charset="0"/>
                <a:cs typeface="Noto Sans" panose="020B0502040504020204" pitchFamily="34" charset="0"/>
              </a:rPr>
              <a:t>Modelli generativi specifici</a:t>
            </a:r>
            <a:br>
              <a:rPr lang="it-IT" sz="1400" b="1" dirty="0">
                <a:latin typeface="Noto Sans" panose="020B0502040504020204" pitchFamily="34" charset="0"/>
                <a:ea typeface="Noto Sans" panose="020B0502040504020204" pitchFamily="34" charset="0"/>
                <a:cs typeface="Noto Sans" panose="020B0502040504020204" pitchFamily="34" charset="0"/>
              </a:rPr>
            </a:br>
            <a:r>
              <a:rPr lang="it-IT" sz="1400" dirty="0">
                <a:latin typeface="Noto Sans" panose="020B0502040504020204" pitchFamily="34" charset="0"/>
                <a:ea typeface="Noto Sans" panose="020B0502040504020204" pitchFamily="34" charset="0"/>
                <a:cs typeface="Noto Sans" panose="020B0502040504020204" pitchFamily="34" charset="0"/>
              </a:rPr>
              <a:t>Architetture come RNN, LSTM e Transformer adattate per catturare </a:t>
            </a:r>
            <a:r>
              <a:rPr lang="it-IT" sz="1400" b="1" dirty="0">
                <a:latin typeface="Noto Sans" panose="020B0502040504020204" pitchFamily="34" charset="0"/>
                <a:ea typeface="Noto Sans" panose="020B0502040504020204" pitchFamily="34" charset="0"/>
                <a:cs typeface="Noto Sans" panose="020B0502040504020204" pitchFamily="34" charset="0"/>
              </a:rPr>
              <a:t>strutture musicali </a:t>
            </a:r>
            <a:r>
              <a:rPr lang="it-IT" sz="1400" dirty="0">
                <a:latin typeface="Noto Sans" panose="020B0502040504020204" pitchFamily="34" charset="0"/>
                <a:ea typeface="Noto Sans" panose="020B0502040504020204" pitchFamily="34" charset="0"/>
                <a:cs typeface="Noto Sans" panose="020B0502040504020204" pitchFamily="34" charset="0"/>
              </a:rPr>
              <a:t>come </a:t>
            </a:r>
            <a:br>
              <a:rPr lang="it-IT" sz="1400" dirty="0">
                <a:latin typeface="Noto Sans" panose="020B0502040504020204" pitchFamily="34" charset="0"/>
                <a:ea typeface="Noto Sans" panose="020B0502040504020204" pitchFamily="34" charset="0"/>
                <a:cs typeface="Noto Sans" panose="020B0502040504020204" pitchFamily="34" charset="0"/>
              </a:rPr>
            </a:br>
            <a:r>
              <a:rPr lang="it-IT" sz="1400" dirty="0">
                <a:latin typeface="Noto Sans" panose="020B0502040504020204" pitchFamily="34" charset="0"/>
                <a:ea typeface="Noto Sans" panose="020B0502040504020204" pitchFamily="34" charset="0"/>
                <a:cs typeface="Noto Sans" panose="020B0502040504020204" pitchFamily="34" charset="0"/>
              </a:rPr>
              <a:t>armonia, melodia e ritmo</a:t>
            </a:r>
          </a:p>
          <a:p>
            <a:pPr marL="171450" indent="-171450">
              <a:lnSpc>
                <a:spcPct val="150000"/>
              </a:lnSpc>
              <a:spcBef>
                <a:spcPts val="1800"/>
              </a:spcBef>
              <a:buFont typeface="Wingdings" panose="05000000000000000000" pitchFamily="2" charset="2"/>
              <a:buChar char="ü"/>
            </a:pPr>
            <a:r>
              <a:rPr lang="it-IT" sz="1400" b="1" noProof="0" dirty="0">
                <a:latin typeface="Noto Sans" panose="020B0502040504020204" pitchFamily="34" charset="0"/>
                <a:ea typeface="Noto Sans" panose="020B0502040504020204" pitchFamily="34" charset="0"/>
                <a:cs typeface="Noto Sans" panose="020B0502040504020204" pitchFamily="34" charset="0"/>
              </a:rPr>
              <a:t>Rappresentazione sequenziale</a:t>
            </a:r>
            <a:br>
              <a:rPr lang="it-IT" sz="1400" b="1" noProof="0" dirty="0">
                <a:latin typeface="Noto Sans" panose="020B0502040504020204" pitchFamily="34" charset="0"/>
                <a:ea typeface="Noto Sans" panose="020B0502040504020204" pitchFamily="34" charset="0"/>
                <a:cs typeface="Noto Sans" panose="020B0502040504020204" pitchFamily="34" charset="0"/>
              </a:rPr>
            </a:br>
            <a:r>
              <a:rPr lang="it-IT" sz="1400" noProof="0" dirty="0">
                <a:latin typeface="Noto Sans" panose="020B0502040504020204" pitchFamily="34" charset="0"/>
                <a:ea typeface="Noto Sans" panose="020B0502040504020204" pitchFamily="34" charset="0"/>
                <a:cs typeface="Noto Sans" panose="020B0502040504020204" pitchFamily="34" charset="0"/>
              </a:rPr>
              <a:t>La musica viene rappresentata come </a:t>
            </a:r>
            <a:r>
              <a:rPr lang="it-IT" sz="1400" b="1" noProof="0" dirty="0">
                <a:latin typeface="Noto Sans" panose="020B0502040504020204" pitchFamily="34" charset="0"/>
                <a:ea typeface="Noto Sans" panose="020B0502040504020204" pitchFamily="34" charset="0"/>
                <a:cs typeface="Noto Sans" panose="020B0502040504020204" pitchFamily="34" charset="0"/>
              </a:rPr>
              <a:t>sequenze</a:t>
            </a:r>
            <a:br>
              <a:rPr lang="it-IT" sz="1400" b="1" dirty="0">
                <a:latin typeface="Noto Sans" panose="020B0502040504020204" pitchFamily="34" charset="0"/>
                <a:ea typeface="Noto Sans" panose="020B0502040504020204" pitchFamily="34" charset="0"/>
                <a:cs typeface="Noto Sans" panose="020B0502040504020204" pitchFamily="34" charset="0"/>
              </a:rPr>
            </a:br>
            <a:r>
              <a:rPr lang="it-IT" sz="1400" noProof="0" dirty="0">
                <a:latin typeface="Noto Sans" panose="020B0502040504020204" pitchFamily="34" charset="0"/>
                <a:ea typeface="Noto Sans" panose="020B0502040504020204" pitchFamily="34" charset="0"/>
                <a:cs typeface="Noto Sans" panose="020B0502040504020204" pitchFamily="34" charset="0"/>
              </a:rPr>
              <a:t>di note, accordi, ritmi e altri parametri musicali</a:t>
            </a:r>
          </a:p>
          <a:p>
            <a:pPr marL="171450" indent="-171450">
              <a:lnSpc>
                <a:spcPct val="150000"/>
              </a:lnSpc>
              <a:spcBef>
                <a:spcPts val="1800"/>
              </a:spcBef>
              <a:buFont typeface="Wingdings" panose="05000000000000000000" pitchFamily="2" charset="2"/>
              <a:buChar char="ü"/>
            </a:pPr>
            <a:r>
              <a:rPr lang="it-IT" sz="1400" b="1" noProof="0" dirty="0">
                <a:latin typeface="Noto Sans" panose="020B0502040504020204" pitchFamily="34" charset="0"/>
                <a:ea typeface="Noto Sans" panose="020B0502040504020204" pitchFamily="34" charset="0"/>
                <a:cs typeface="Noto Sans" panose="020B0502040504020204" pitchFamily="34" charset="0"/>
              </a:rPr>
              <a:t>Approcci multimodali</a:t>
            </a:r>
            <a:br>
              <a:rPr lang="it-IT" sz="1400" b="1" noProof="0" dirty="0">
                <a:latin typeface="Noto Sans" panose="020B0502040504020204" pitchFamily="34" charset="0"/>
                <a:ea typeface="Noto Sans" panose="020B0502040504020204" pitchFamily="34" charset="0"/>
                <a:cs typeface="Noto Sans" panose="020B0502040504020204" pitchFamily="34" charset="0"/>
              </a:rPr>
            </a:br>
            <a:r>
              <a:rPr lang="it-IT" sz="1400" noProof="0" dirty="0">
                <a:latin typeface="Noto Sans" panose="020B0502040504020204" pitchFamily="34" charset="0"/>
                <a:ea typeface="Noto Sans" panose="020B0502040504020204" pitchFamily="34" charset="0"/>
                <a:cs typeface="Noto Sans" panose="020B0502040504020204" pitchFamily="34" charset="0"/>
              </a:rPr>
              <a:t>Utilizzo di più tipologie di dati </a:t>
            </a:r>
            <a:br>
              <a:rPr lang="it-IT" sz="1400" noProof="0" dirty="0">
                <a:latin typeface="Noto Sans" panose="020B0502040504020204" pitchFamily="34" charset="0"/>
                <a:ea typeface="Noto Sans" panose="020B0502040504020204" pitchFamily="34" charset="0"/>
                <a:cs typeface="Noto Sans" panose="020B0502040504020204" pitchFamily="34" charset="0"/>
              </a:rPr>
            </a:br>
            <a:r>
              <a:rPr lang="it-IT" sz="1400" noProof="0" dirty="0">
                <a:latin typeface="Noto Sans" panose="020B0502040504020204" pitchFamily="34" charset="0"/>
                <a:ea typeface="Noto Sans" panose="020B0502040504020204" pitchFamily="34" charset="0"/>
                <a:cs typeface="Noto Sans" panose="020B0502040504020204" pitchFamily="34" charset="0"/>
              </a:rPr>
              <a:t>contemporaneamente</a:t>
            </a:r>
            <a:r>
              <a:rPr lang="it-IT" sz="1400" dirty="0">
                <a:latin typeface="Noto Sans" panose="020B0502040504020204" pitchFamily="34" charset="0"/>
                <a:ea typeface="Noto Sans" panose="020B0502040504020204" pitchFamily="34" charset="0"/>
                <a:cs typeface="Noto Sans" panose="020B0502040504020204" pitchFamily="34" charset="0"/>
              </a:rPr>
              <a:t>: </a:t>
            </a:r>
            <a:r>
              <a:rPr lang="it-IT" sz="1400" b="1" noProof="0" dirty="0">
                <a:latin typeface="Noto Sans" panose="020B0502040504020204" pitchFamily="34" charset="0"/>
                <a:ea typeface="Noto Sans" panose="020B0502040504020204" pitchFamily="34" charset="0"/>
                <a:cs typeface="Noto Sans" panose="020B0502040504020204" pitchFamily="34" charset="0"/>
              </a:rPr>
              <a:t>rappresentazioni </a:t>
            </a:r>
            <a:br>
              <a:rPr lang="it-IT" sz="1400" b="1" noProof="0" dirty="0">
                <a:latin typeface="Noto Sans" panose="020B0502040504020204" pitchFamily="34" charset="0"/>
                <a:ea typeface="Noto Sans" panose="020B0502040504020204" pitchFamily="34" charset="0"/>
                <a:cs typeface="Noto Sans" panose="020B0502040504020204" pitchFamily="34" charset="0"/>
              </a:rPr>
            </a:br>
            <a:r>
              <a:rPr lang="it-IT" sz="1400" b="1" noProof="0" dirty="0">
                <a:latin typeface="Noto Sans" panose="020B0502040504020204" pitchFamily="34" charset="0"/>
                <a:ea typeface="Noto Sans" panose="020B0502040504020204" pitchFamily="34" charset="0"/>
                <a:cs typeface="Noto Sans" panose="020B0502040504020204" pitchFamily="34" charset="0"/>
              </a:rPr>
              <a:t>simboliche</a:t>
            </a:r>
            <a:r>
              <a:rPr lang="it-IT" sz="1400" b="1" dirty="0">
                <a:latin typeface="Noto Sans" panose="020B0502040504020204" pitchFamily="34" charset="0"/>
                <a:ea typeface="Noto Sans" panose="020B0502040504020204" pitchFamily="34" charset="0"/>
                <a:cs typeface="Noto Sans" panose="020B0502040504020204" pitchFamily="34" charset="0"/>
              </a:rPr>
              <a:t> </a:t>
            </a:r>
            <a:r>
              <a:rPr lang="it-IT" sz="1400" noProof="0" dirty="0">
                <a:latin typeface="Noto Sans" panose="020B0502040504020204" pitchFamily="34" charset="0"/>
                <a:ea typeface="Noto Sans" panose="020B0502040504020204" pitchFamily="34" charset="0"/>
                <a:cs typeface="Noto Sans" panose="020B0502040504020204" pitchFamily="34" charset="0"/>
              </a:rPr>
              <a:t>(partiture) e </a:t>
            </a:r>
            <a:r>
              <a:rPr lang="it-IT" sz="1400" b="1" noProof="0" dirty="0">
                <a:latin typeface="Noto Sans" panose="020B0502040504020204" pitchFamily="34" charset="0"/>
                <a:ea typeface="Noto Sans" panose="020B0502040504020204" pitchFamily="34" charset="0"/>
                <a:cs typeface="Noto Sans" panose="020B0502040504020204" pitchFamily="34" charset="0"/>
              </a:rPr>
              <a:t>audio </a:t>
            </a:r>
            <a:r>
              <a:rPr lang="it-IT" sz="1400" noProof="0" dirty="0">
                <a:latin typeface="Noto Sans" panose="020B0502040504020204" pitchFamily="34" charset="0"/>
                <a:ea typeface="Noto Sans" panose="020B0502040504020204" pitchFamily="34" charset="0"/>
                <a:cs typeface="Noto Sans" panose="020B0502040504020204" pitchFamily="34" charset="0"/>
              </a:rPr>
              <a:t>(forme d’onda) </a:t>
            </a:r>
            <a:br>
              <a:rPr lang="it-IT" sz="1400" noProof="0" dirty="0">
                <a:latin typeface="Noto Sans" panose="020B0502040504020204" pitchFamily="34" charset="0"/>
                <a:ea typeface="Noto Sans" panose="020B0502040504020204" pitchFamily="34" charset="0"/>
                <a:cs typeface="Noto Sans" panose="020B0502040504020204" pitchFamily="34" charset="0"/>
              </a:rPr>
            </a:br>
            <a:r>
              <a:rPr lang="it-IT" sz="1400" noProof="0" dirty="0">
                <a:latin typeface="Noto Sans" panose="020B0502040504020204" pitchFamily="34" charset="0"/>
                <a:ea typeface="Noto Sans" panose="020B0502040504020204" pitchFamily="34" charset="0"/>
                <a:cs typeface="Noto Sans" panose="020B0502040504020204" pitchFamily="34" charset="0"/>
              </a:rPr>
              <a:t>per generare composizioni musicali complete</a:t>
            </a:r>
          </a:p>
        </p:txBody>
      </p:sp>
      <p:pic>
        <p:nvPicPr>
          <p:cNvPr id="22" name="Picture 21">
            <a:extLst>
              <a:ext uri="{FF2B5EF4-FFF2-40B4-BE49-F238E27FC236}">
                <a16:creationId xmlns:a16="http://schemas.microsoft.com/office/drawing/2014/main" id="{686C330F-0985-E72A-78EA-869E1A689655}"/>
              </a:ext>
            </a:extLst>
          </p:cNvPr>
          <p:cNvPicPr>
            <a:picLocks noChangeAspect="1"/>
          </p:cNvPicPr>
          <p:nvPr/>
        </p:nvPicPr>
        <p:blipFill>
          <a:blip r:embed="rId3"/>
          <a:stretch>
            <a:fillRect/>
          </a:stretch>
        </p:blipFill>
        <p:spPr>
          <a:xfrm>
            <a:off x="4793716" y="1901854"/>
            <a:ext cx="3991618" cy="2605252"/>
          </a:xfrm>
          <a:prstGeom prst="rect">
            <a:avLst/>
          </a:prstGeom>
          <a:effectLst>
            <a:softEdge rad="139700"/>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3" name="Text 0"/>
          <p:cNvSpPr/>
          <p:nvPr/>
        </p:nvSpPr>
        <p:spPr>
          <a:xfrm>
            <a:off x="571500" y="465694"/>
            <a:ext cx="4018729"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Generazione di musica: esempi</a:t>
            </a:r>
            <a:endParaRPr lang="it-IT" sz="2025" noProof="0" dirty="0"/>
          </a:p>
        </p:txBody>
      </p:sp>
      <p:pic>
        <p:nvPicPr>
          <p:cNvPr id="9" name="Image 2" descr="preencoded.png"/>
          <p:cNvPicPr>
            <a:picLocks noChangeAspect="1"/>
          </p:cNvPicPr>
          <p:nvPr/>
        </p:nvPicPr>
        <p:blipFill>
          <a:blip r:embed="rId3"/>
          <a:stretch>
            <a:fillRect/>
          </a:stretch>
        </p:blipFill>
        <p:spPr>
          <a:xfrm>
            <a:off x="571501" y="1214390"/>
            <a:ext cx="171450" cy="171450"/>
          </a:xfrm>
          <a:prstGeom prst="rect">
            <a:avLst/>
          </a:prstGeom>
        </p:spPr>
      </p:pic>
      <p:sp>
        <p:nvSpPr>
          <p:cNvPr id="10" name="Text 5"/>
          <p:cNvSpPr/>
          <p:nvPr/>
        </p:nvSpPr>
        <p:spPr>
          <a:xfrm>
            <a:off x="850106" y="1141317"/>
            <a:ext cx="3740124" cy="2542556"/>
          </a:xfrm>
          <a:prstGeom prst="rect">
            <a:avLst/>
          </a:prstGeom>
          <a:noFill/>
          <a:ln/>
        </p:spPr>
        <p:txBody>
          <a:bodyPr wrap="square" lIns="0" tIns="0" rIns="0" bIns="0" rtlCol="0" anchor="ctr">
            <a:spAutoFit/>
          </a:bodyPr>
          <a:lstStyle/>
          <a:p>
            <a:pPr marL="0" indent="0">
              <a:lnSpc>
                <a:spcPct val="150000"/>
              </a:lnSpc>
              <a:buNone/>
            </a:pPr>
            <a:r>
              <a:rPr lang="it-IT" sz="1238" b="1" dirty="0">
                <a:solidFill>
                  <a:srgbClr val="000000"/>
                </a:solidFill>
                <a:latin typeface="Noto Sans" pitchFamily="34" charset="0"/>
                <a:ea typeface="Noto Sans" pitchFamily="34" charset="-122"/>
                <a:cs typeface="Noto Sans" pitchFamily="34" charset="-120"/>
              </a:rPr>
              <a:t>Generazione di nuove </a:t>
            </a:r>
            <a:r>
              <a:rPr lang="it-IT" sz="1238" b="1" noProof="0" dirty="0">
                <a:solidFill>
                  <a:srgbClr val="000000"/>
                </a:solidFill>
                <a:latin typeface="Noto Sans" pitchFamily="34" charset="0"/>
                <a:ea typeface="Noto Sans" pitchFamily="34" charset="-122"/>
                <a:cs typeface="Noto Sans" pitchFamily="34" charset="-120"/>
              </a:rPr>
              <a:t>melodie</a:t>
            </a:r>
            <a:br>
              <a:rPr lang="it-IT" sz="1238" b="1" noProof="0" dirty="0">
                <a:solidFill>
                  <a:srgbClr val="000000"/>
                </a:solidFill>
                <a:latin typeface="Noto Sans" pitchFamily="34" charset="0"/>
                <a:ea typeface="Noto Sans" pitchFamily="34" charset="-122"/>
                <a:cs typeface="Noto Sans" pitchFamily="34" charset="-120"/>
              </a:rPr>
            </a:br>
            <a:r>
              <a:rPr lang="it-IT" sz="1238" noProof="0" dirty="0">
                <a:solidFill>
                  <a:srgbClr val="000000"/>
                </a:solidFill>
                <a:latin typeface="Noto Sans" pitchFamily="34" charset="0"/>
                <a:ea typeface="Noto Sans" pitchFamily="34" charset="-122"/>
                <a:cs typeface="Noto Sans" pitchFamily="34" charset="-120"/>
              </a:rPr>
              <a:t>Sistemi che </a:t>
            </a:r>
            <a:r>
              <a:rPr lang="it-IT" sz="1238" b="1" noProof="0" dirty="0">
                <a:solidFill>
                  <a:srgbClr val="000000"/>
                </a:solidFill>
                <a:latin typeface="Noto Sans" pitchFamily="34" charset="0"/>
                <a:ea typeface="Noto Sans" pitchFamily="34" charset="-122"/>
                <a:cs typeface="Noto Sans" pitchFamily="34" charset="-120"/>
              </a:rPr>
              <a:t>creano melodie originali </a:t>
            </a:r>
            <a:r>
              <a:rPr lang="it-IT" sz="1238" noProof="0" dirty="0">
                <a:solidFill>
                  <a:srgbClr val="000000"/>
                </a:solidFill>
                <a:latin typeface="Noto Sans" pitchFamily="34" charset="0"/>
                <a:ea typeface="Noto Sans" pitchFamily="34" charset="-122"/>
                <a:cs typeface="Noto Sans" pitchFamily="34" charset="-120"/>
              </a:rPr>
              <a:t>con accompagnamenti armonici in vari generi musicali</a:t>
            </a:r>
          </a:p>
          <a:p>
            <a:pPr>
              <a:lnSpc>
                <a:spcPct val="150000"/>
              </a:lnSpc>
            </a:pPr>
            <a:r>
              <a:rPr lang="it-IT" sz="1238" dirty="0">
                <a:solidFill>
                  <a:srgbClr val="000000"/>
                </a:solidFill>
                <a:latin typeface="Noto Sans" pitchFamily="34" charset="0"/>
                <a:ea typeface="Noto Sans" pitchFamily="34" charset="-122"/>
                <a:cs typeface="Noto Sans" pitchFamily="34" charset="-120"/>
              </a:rPr>
              <a:t>Ad esempio </a:t>
            </a:r>
            <a:r>
              <a:rPr lang="it-IT" sz="1238" b="1" dirty="0">
                <a:solidFill>
                  <a:srgbClr val="000000"/>
                </a:solidFill>
                <a:latin typeface="Noto Sans" pitchFamily="34" charset="0"/>
                <a:ea typeface="Noto Sans" pitchFamily="34" charset="-122"/>
                <a:cs typeface="Noto Sans" pitchFamily="34" charset="-120"/>
              </a:rPr>
              <a:t>composizioni in stile classico: </a:t>
            </a:r>
            <a:r>
              <a:rPr lang="it-IT" sz="1238" dirty="0">
                <a:solidFill>
                  <a:srgbClr val="000000"/>
                </a:solidFill>
                <a:latin typeface="Noto Sans" pitchFamily="34" charset="0"/>
                <a:ea typeface="Noto Sans" pitchFamily="34" charset="-122"/>
                <a:cs typeface="Noto Sans" pitchFamily="34" charset="-120"/>
              </a:rPr>
              <a:t>modelli generativi che producono nuove composizioni nello stile classico di Bach, Mozart</a:t>
            </a:r>
          </a:p>
          <a:p>
            <a:pPr>
              <a:lnSpc>
                <a:spcPct val="150000"/>
              </a:lnSpc>
            </a:pPr>
            <a:r>
              <a:rPr lang="it-IT" sz="1238" dirty="0">
                <a:solidFill>
                  <a:srgbClr val="000000"/>
                </a:solidFill>
                <a:latin typeface="Noto Sans" pitchFamily="34" charset="0"/>
                <a:ea typeface="Noto Sans" pitchFamily="34" charset="-122"/>
                <a:cs typeface="Noto Sans" pitchFamily="34" charset="-120"/>
              </a:rPr>
              <a:t>o altri compositori</a:t>
            </a:r>
            <a:endParaRPr lang="it-IT" sz="1238" dirty="0"/>
          </a:p>
          <a:p>
            <a:pPr marL="0" indent="0">
              <a:lnSpc>
                <a:spcPct val="150000"/>
              </a:lnSpc>
              <a:buNone/>
            </a:pPr>
            <a:endParaRPr lang="it-IT" sz="1238" noProof="0" dirty="0"/>
          </a:p>
        </p:txBody>
      </p:sp>
      <p:pic>
        <p:nvPicPr>
          <p:cNvPr id="14" name="Image 3" descr="preencoded.png"/>
          <p:cNvPicPr>
            <a:picLocks noChangeAspect="1"/>
          </p:cNvPicPr>
          <p:nvPr/>
        </p:nvPicPr>
        <p:blipFill>
          <a:blip r:embed="rId4"/>
          <a:stretch>
            <a:fillRect/>
          </a:stretch>
        </p:blipFill>
        <p:spPr>
          <a:xfrm>
            <a:off x="571501" y="4191668"/>
            <a:ext cx="171450" cy="171450"/>
          </a:xfrm>
          <a:prstGeom prst="rect">
            <a:avLst/>
          </a:prstGeom>
        </p:spPr>
      </p:pic>
      <p:sp>
        <p:nvSpPr>
          <p:cNvPr id="15" name="Text 9"/>
          <p:cNvSpPr/>
          <p:nvPr/>
        </p:nvSpPr>
        <p:spPr>
          <a:xfrm>
            <a:off x="909228" y="4092178"/>
            <a:ext cx="7489852" cy="541880"/>
          </a:xfrm>
          <a:prstGeom prst="rect">
            <a:avLst/>
          </a:prstGeom>
          <a:noFill/>
          <a:ln/>
        </p:spPr>
        <p:txBody>
          <a:bodyPr wrap="square" lIns="0" tIns="0" rIns="0" bIns="0" rtlCol="0" anchor="ctr">
            <a:spAutoFit/>
          </a:bodyPr>
          <a:lstStyle/>
          <a:p>
            <a:pPr marL="0" indent="0">
              <a:lnSpc>
                <a:spcPct val="150000"/>
              </a:lnSpc>
              <a:buNone/>
            </a:pPr>
            <a:r>
              <a:rPr lang="it-IT" sz="1238" b="1" noProof="0" dirty="0">
                <a:solidFill>
                  <a:srgbClr val="000000"/>
                </a:solidFill>
                <a:latin typeface="Noto Sans" pitchFamily="34" charset="0"/>
                <a:ea typeface="Noto Sans" pitchFamily="34" charset="-122"/>
                <a:cs typeface="Noto Sans" pitchFamily="34" charset="-120"/>
              </a:rPr>
              <a:t>Produzione musicale assistita</a:t>
            </a:r>
            <a:br>
              <a:rPr lang="it-IT" sz="1238" b="1" noProof="0" dirty="0">
                <a:solidFill>
                  <a:srgbClr val="000000"/>
                </a:solidFill>
                <a:latin typeface="Noto Sans" pitchFamily="34" charset="0"/>
                <a:ea typeface="Noto Sans" pitchFamily="34" charset="-122"/>
                <a:cs typeface="Noto Sans" pitchFamily="34" charset="-120"/>
              </a:rPr>
            </a:br>
            <a:r>
              <a:rPr lang="it-IT" sz="1238" noProof="0" dirty="0">
                <a:solidFill>
                  <a:srgbClr val="000000"/>
                </a:solidFill>
                <a:latin typeface="Noto Sans" pitchFamily="34" charset="0"/>
                <a:ea typeface="Noto Sans" pitchFamily="34" charset="-122"/>
                <a:cs typeface="Noto Sans" pitchFamily="34" charset="-120"/>
              </a:rPr>
              <a:t>Strumenti che aiutano i musicisti a </a:t>
            </a:r>
            <a:r>
              <a:rPr lang="it-IT" sz="1238" b="1" noProof="0" dirty="0">
                <a:solidFill>
                  <a:srgbClr val="000000"/>
                </a:solidFill>
                <a:latin typeface="Noto Sans" pitchFamily="34" charset="0"/>
                <a:ea typeface="Noto Sans" pitchFamily="34" charset="-122"/>
                <a:cs typeface="Noto Sans" pitchFamily="34" charset="-120"/>
              </a:rPr>
              <a:t>generare idee</a:t>
            </a:r>
            <a:r>
              <a:rPr lang="it-IT" sz="1238" b="1" dirty="0">
                <a:solidFill>
                  <a:srgbClr val="000000"/>
                </a:solidFill>
                <a:latin typeface="Noto Sans" pitchFamily="34" charset="0"/>
                <a:ea typeface="Noto Sans" pitchFamily="34" charset="-122"/>
                <a:cs typeface="Noto Sans" pitchFamily="34" charset="-120"/>
              </a:rPr>
              <a:t> o</a:t>
            </a:r>
            <a:r>
              <a:rPr lang="it-IT" sz="1238" noProof="0" dirty="0">
                <a:solidFill>
                  <a:srgbClr val="000000"/>
                </a:solidFill>
                <a:latin typeface="Noto Sans" pitchFamily="34" charset="0"/>
                <a:ea typeface="Noto Sans" pitchFamily="34" charset="-122"/>
                <a:cs typeface="Noto Sans" pitchFamily="34" charset="-120"/>
              </a:rPr>
              <a:t> </a:t>
            </a:r>
            <a:r>
              <a:rPr lang="it-IT" sz="1238" b="1" noProof="0" dirty="0">
                <a:solidFill>
                  <a:srgbClr val="000000"/>
                </a:solidFill>
                <a:latin typeface="Noto Sans" pitchFamily="34" charset="0"/>
                <a:ea typeface="Noto Sans" pitchFamily="34" charset="-122"/>
                <a:cs typeface="Noto Sans" pitchFamily="34" charset="-120"/>
              </a:rPr>
              <a:t>completare arrangiamenti</a:t>
            </a:r>
            <a:endParaRPr lang="it-IT" sz="1238" noProof="0" dirty="0"/>
          </a:p>
        </p:txBody>
      </p:sp>
      <p:pic>
        <p:nvPicPr>
          <p:cNvPr id="19" name="Image 4" descr="preencoded.png"/>
          <p:cNvPicPr>
            <a:picLocks noChangeAspect="1"/>
          </p:cNvPicPr>
          <p:nvPr/>
        </p:nvPicPr>
        <p:blipFill>
          <a:blip r:embed="rId5"/>
          <a:stretch>
            <a:fillRect/>
          </a:stretch>
        </p:blipFill>
        <p:spPr>
          <a:xfrm>
            <a:off x="4491226" y="1303190"/>
            <a:ext cx="4330811" cy="23207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621F7-1B28-3956-0E40-38F30B86A486}"/>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07B89E75-CF4A-CD10-8D4E-59E21F767575}"/>
              </a:ext>
            </a:extLst>
          </p:cNvPr>
          <p:cNvSpPr/>
          <p:nvPr/>
        </p:nvSpPr>
        <p:spPr>
          <a:xfrm>
            <a:off x="571500" y="465694"/>
            <a:ext cx="3981859"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Concetto chiave: le reti neurali</a:t>
            </a:r>
            <a:endParaRPr lang="it-IT" sz="2025" noProof="0" dirty="0"/>
          </a:p>
        </p:txBody>
      </p:sp>
      <p:sp>
        <p:nvSpPr>
          <p:cNvPr id="20" name="TextBox 19">
            <a:extLst>
              <a:ext uri="{FF2B5EF4-FFF2-40B4-BE49-F238E27FC236}">
                <a16:creationId xmlns:a16="http://schemas.microsoft.com/office/drawing/2014/main" id="{FA6E0DBF-B3DE-C88B-D416-433D1E083AF5}"/>
              </a:ext>
            </a:extLst>
          </p:cNvPr>
          <p:cNvSpPr txBox="1"/>
          <p:nvPr/>
        </p:nvSpPr>
        <p:spPr>
          <a:xfrm>
            <a:off x="485820" y="3846809"/>
            <a:ext cx="8052992" cy="784830"/>
          </a:xfrm>
          <a:prstGeom prst="rect">
            <a:avLst/>
          </a:prstGeom>
          <a:noFill/>
        </p:spPr>
        <p:txBody>
          <a:bodyPr wrap="square">
            <a:spAutoFit/>
          </a:bodyPr>
          <a:lstStyle/>
          <a:p>
            <a:r>
              <a:rPr lang="it-IT" sz="1500" noProof="0" dirty="0">
                <a:latin typeface="Noto Sans" panose="020B0502040504020204" pitchFamily="34" charset="0"/>
                <a:ea typeface="Noto Sans" panose="020B0502040504020204" pitchFamily="34" charset="0"/>
                <a:cs typeface="Noto Sans" panose="020B0502040504020204" pitchFamily="34" charset="0"/>
              </a:rPr>
              <a:t>L'</a:t>
            </a:r>
            <a:r>
              <a:rPr lang="it-IT" sz="1500" b="1" i="1" noProof="0" dirty="0">
                <a:latin typeface="Noto Sans" panose="020B0502040504020204" pitchFamily="34" charset="0"/>
                <a:ea typeface="Noto Sans" panose="020B0502040504020204" pitchFamily="34" charset="0"/>
                <a:cs typeface="Noto Sans" panose="020B0502040504020204" pitchFamily="34" charset="0"/>
              </a:rPr>
              <a:t>apprendimento </a:t>
            </a:r>
            <a:r>
              <a:rPr lang="it-IT" sz="1500" noProof="0" dirty="0">
                <a:latin typeface="Noto Sans" panose="020B0502040504020204" pitchFamily="34" charset="0"/>
                <a:ea typeface="Noto Sans" panose="020B0502040504020204" pitchFamily="34" charset="0"/>
                <a:cs typeface="Noto Sans" panose="020B0502040504020204" pitchFamily="34" charset="0"/>
              </a:rPr>
              <a:t>avviene attraverso la </a:t>
            </a:r>
            <a:r>
              <a:rPr lang="it-IT" sz="1500" b="1" i="1" noProof="0" dirty="0">
                <a:latin typeface="Noto Sans" panose="020B0502040504020204" pitchFamily="34" charset="0"/>
                <a:ea typeface="Noto Sans" panose="020B0502040504020204" pitchFamily="34" charset="0"/>
                <a:cs typeface="Noto Sans" panose="020B0502040504020204" pitchFamily="34" charset="0"/>
              </a:rPr>
              <a:t>correzione dei pesi delle connessioni tra i neuroni</a:t>
            </a:r>
            <a:r>
              <a:rPr lang="it-IT" sz="1500" noProof="0" dirty="0">
                <a:latin typeface="Noto Sans" panose="020B0502040504020204" pitchFamily="34" charset="0"/>
                <a:ea typeface="Noto Sans" panose="020B0502040504020204" pitchFamily="34" charset="0"/>
                <a:cs typeface="Noto Sans" panose="020B0502040504020204" pitchFamily="34" charset="0"/>
              </a:rPr>
              <a:t>, permettendo alla rete di identificare pattern, classificare informazioni e migliorare le sue prestazioni nel tempo. </a:t>
            </a:r>
          </a:p>
        </p:txBody>
      </p:sp>
      <p:pic>
        <p:nvPicPr>
          <p:cNvPr id="4" name="Picture 3">
            <a:extLst>
              <a:ext uri="{FF2B5EF4-FFF2-40B4-BE49-F238E27FC236}">
                <a16:creationId xmlns:a16="http://schemas.microsoft.com/office/drawing/2014/main" id="{8A532B84-BA8A-B4F7-6D7D-3B6CFDBBB489}"/>
              </a:ext>
            </a:extLst>
          </p:cNvPr>
          <p:cNvPicPr>
            <a:picLocks noChangeAspect="1"/>
          </p:cNvPicPr>
          <p:nvPr/>
        </p:nvPicPr>
        <p:blipFill>
          <a:blip r:embed="rId3"/>
          <a:stretch>
            <a:fillRect/>
          </a:stretch>
        </p:blipFill>
        <p:spPr>
          <a:xfrm>
            <a:off x="2685937" y="2172793"/>
            <a:ext cx="3571339" cy="1631983"/>
          </a:xfrm>
          <a:prstGeom prst="rect">
            <a:avLst/>
          </a:prstGeom>
        </p:spPr>
      </p:pic>
      <p:sp>
        <p:nvSpPr>
          <p:cNvPr id="8" name="TextBox 7">
            <a:extLst>
              <a:ext uri="{FF2B5EF4-FFF2-40B4-BE49-F238E27FC236}">
                <a16:creationId xmlns:a16="http://schemas.microsoft.com/office/drawing/2014/main" id="{79B4EFFB-BF98-A8A0-775E-D673E57266DF}"/>
              </a:ext>
            </a:extLst>
          </p:cNvPr>
          <p:cNvSpPr txBox="1"/>
          <p:nvPr/>
        </p:nvSpPr>
        <p:spPr>
          <a:xfrm>
            <a:off x="571500" y="1056378"/>
            <a:ext cx="7310566" cy="1015663"/>
          </a:xfrm>
          <a:prstGeom prst="rect">
            <a:avLst/>
          </a:prstGeom>
          <a:noFill/>
        </p:spPr>
        <p:txBody>
          <a:bodyPr wrap="square">
            <a:spAutoFit/>
          </a:bodyPr>
          <a:lstStyle/>
          <a:p>
            <a:r>
              <a:rPr lang="it-IT" sz="1500" noProof="0" dirty="0">
                <a:latin typeface="Noto Sans" panose="020B0502040504020204" pitchFamily="34" charset="0"/>
                <a:ea typeface="Noto Sans" panose="020B0502040504020204" pitchFamily="34" charset="0"/>
                <a:cs typeface="Noto Sans" panose="020B0502040504020204" pitchFamily="34" charset="0"/>
              </a:rPr>
              <a:t>Una </a:t>
            </a:r>
            <a:r>
              <a:rPr lang="it-IT" sz="1500" b="1" i="1" noProof="0" dirty="0">
                <a:latin typeface="Noto Sans" panose="020B0502040504020204" pitchFamily="34" charset="0"/>
                <a:ea typeface="Noto Sans" panose="020B0502040504020204" pitchFamily="34" charset="0"/>
                <a:cs typeface="Noto Sans" panose="020B0502040504020204" pitchFamily="34" charset="0"/>
              </a:rPr>
              <a:t>rete neurale </a:t>
            </a:r>
            <a:r>
              <a:rPr lang="it-IT" sz="1500" noProof="0" dirty="0">
                <a:latin typeface="Noto Sans" panose="020B0502040504020204" pitchFamily="34" charset="0"/>
                <a:ea typeface="Noto Sans" panose="020B0502040504020204" pitchFamily="34" charset="0"/>
                <a:cs typeface="Noto Sans" panose="020B0502040504020204" pitchFamily="34" charset="0"/>
              </a:rPr>
              <a:t>è un tipo di algoritmo di intelligenza artificiale ispirato al cervello umano, che utilizza </a:t>
            </a:r>
            <a:r>
              <a:rPr lang="it-IT" sz="1500" b="1" i="1" noProof="0" dirty="0">
                <a:latin typeface="Noto Sans" panose="020B0502040504020204" pitchFamily="34" charset="0"/>
                <a:ea typeface="Noto Sans" panose="020B0502040504020204" pitchFamily="34" charset="0"/>
                <a:cs typeface="Noto Sans" panose="020B0502040504020204" pitchFamily="34" charset="0"/>
              </a:rPr>
              <a:t>nodi interconnessi organizzati in strati </a:t>
            </a:r>
            <a:r>
              <a:rPr lang="it-IT" sz="1500" noProof="0" dirty="0">
                <a:latin typeface="Noto Sans" panose="020B0502040504020204" pitchFamily="34" charset="0"/>
                <a:ea typeface="Noto Sans" panose="020B0502040504020204" pitchFamily="34" charset="0"/>
                <a:cs typeface="Noto Sans" panose="020B0502040504020204" pitchFamily="34" charset="0"/>
              </a:rPr>
              <a:t>per imparare dai dati e risolvere problemi complessi, come il riconoscimento di immagini o l'elaborazione del linguaggio naturale. </a:t>
            </a:r>
          </a:p>
        </p:txBody>
      </p:sp>
    </p:spTree>
    <p:extLst>
      <p:ext uri="{BB962C8B-B14F-4D97-AF65-F5344CB8AC3E}">
        <p14:creationId xmlns:p14="http://schemas.microsoft.com/office/powerpoint/2010/main" val="2791653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84135-82EE-D99E-95FD-7B99143A212B}"/>
            </a:ext>
          </a:extLst>
        </p:cNvPr>
        <p:cNvGrpSpPr/>
        <p:nvPr/>
      </p:nvGrpSpPr>
      <p:grpSpPr>
        <a:xfrm>
          <a:off x="0" y="0"/>
          <a:ext cx="0" cy="0"/>
          <a:chOff x="0" y="0"/>
          <a:chExt cx="0" cy="0"/>
        </a:xfrm>
      </p:grpSpPr>
      <p:sp>
        <p:nvSpPr>
          <p:cNvPr id="56" name="Text 0">
            <a:extLst>
              <a:ext uri="{FF2B5EF4-FFF2-40B4-BE49-F238E27FC236}">
                <a16:creationId xmlns:a16="http://schemas.microsoft.com/office/drawing/2014/main" id="{5EC2EE64-9506-AD47-0B14-983BC1FA18B9}"/>
              </a:ext>
            </a:extLst>
          </p:cNvPr>
          <p:cNvSpPr/>
          <p:nvPr/>
        </p:nvSpPr>
        <p:spPr>
          <a:xfrm>
            <a:off x="571500" y="406546"/>
            <a:ext cx="4756110" cy="338554"/>
          </a:xfrm>
          <a:prstGeom prst="rect">
            <a:avLst/>
          </a:prstGeom>
          <a:noFill/>
          <a:ln/>
        </p:spPr>
        <p:txBody>
          <a:bodyPr wrap="none" lIns="0" tIns="0" rIns="0" bIns="0" rtlCol="0" anchor="ctr">
            <a:spAutoFit/>
          </a:bodyPr>
          <a:lstStyle/>
          <a:p>
            <a:r>
              <a:rPr lang="it-IT" sz="2200" b="1" noProof="0" dirty="0">
                <a:latin typeface="Noto Sans" panose="020B0502040504020204" pitchFamily="34" charset="0"/>
                <a:ea typeface="Noto Sans" panose="020B0502040504020204" pitchFamily="34" charset="0"/>
                <a:cs typeface="Noto Sans" panose="020B0502040504020204" pitchFamily="34" charset="0"/>
              </a:rPr>
              <a:t>IA discriminativa vs IA generativa</a:t>
            </a:r>
          </a:p>
        </p:txBody>
      </p:sp>
      <p:sp>
        <p:nvSpPr>
          <p:cNvPr id="3" name="Rectangle 2">
            <a:extLst>
              <a:ext uri="{FF2B5EF4-FFF2-40B4-BE49-F238E27FC236}">
                <a16:creationId xmlns:a16="http://schemas.microsoft.com/office/drawing/2014/main" id="{46E0BD60-D85A-2BD9-8367-C149BBFAEA1A}"/>
              </a:ext>
            </a:extLst>
          </p:cNvPr>
          <p:cNvSpPr/>
          <p:nvPr/>
        </p:nvSpPr>
        <p:spPr>
          <a:xfrm>
            <a:off x="571500" y="934453"/>
            <a:ext cx="3759868" cy="3966409"/>
          </a:xfrm>
          <a:prstGeom prst="rect">
            <a:avLst/>
          </a:prstGeom>
          <a:ln cap="rnd">
            <a:solidFill>
              <a:schemeClr val="accent1">
                <a:lumMod val="50000"/>
              </a:schemeClr>
            </a:solidFill>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noProof="0" dirty="0"/>
          </a:p>
        </p:txBody>
      </p:sp>
      <p:sp>
        <p:nvSpPr>
          <p:cNvPr id="4" name="TextBox 3">
            <a:extLst>
              <a:ext uri="{FF2B5EF4-FFF2-40B4-BE49-F238E27FC236}">
                <a16:creationId xmlns:a16="http://schemas.microsoft.com/office/drawing/2014/main" id="{9BB0B2A6-751E-16CF-4F04-ACE6DA387328}"/>
              </a:ext>
            </a:extLst>
          </p:cNvPr>
          <p:cNvSpPr txBox="1"/>
          <p:nvPr/>
        </p:nvSpPr>
        <p:spPr>
          <a:xfrm>
            <a:off x="1020593" y="1004968"/>
            <a:ext cx="2861681" cy="338554"/>
          </a:xfrm>
          <a:prstGeom prst="rect">
            <a:avLst/>
          </a:prstGeom>
          <a:noFill/>
        </p:spPr>
        <p:txBody>
          <a:bodyPr wrap="none" rtlCol="0">
            <a:spAutoFit/>
          </a:bodyPr>
          <a:lstStyle/>
          <a:p>
            <a:r>
              <a:rPr lang="it-IT" sz="1600" b="1" noProof="0" dirty="0">
                <a:latin typeface="Noto Sans" panose="020B0502040504020204" pitchFamily="34" charset="0"/>
                <a:ea typeface="Noto Sans" panose="020B0502040504020204" pitchFamily="34" charset="0"/>
                <a:cs typeface="Noto Sans" panose="020B0502040504020204" pitchFamily="34" charset="0"/>
              </a:rPr>
              <a:t>MODELLI DISCRIMINATIVI</a:t>
            </a:r>
          </a:p>
        </p:txBody>
      </p:sp>
      <p:sp>
        <p:nvSpPr>
          <p:cNvPr id="5" name="TextBox 4">
            <a:extLst>
              <a:ext uri="{FF2B5EF4-FFF2-40B4-BE49-F238E27FC236}">
                <a16:creationId xmlns:a16="http://schemas.microsoft.com/office/drawing/2014/main" id="{B332DC5E-6219-917D-719F-E1255066A3BA}"/>
              </a:ext>
            </a:extLst>
          </p:cNvPr>
          <p:cNvSpPr txBox="1"/>
          <p:nvPr/>
        </p:nvSpPr>
        <p:spPr>
          <a:xfrm>
            <a:off x="781049" y="1532876"/>
            <a:ext cx="3504486" cy="292388"/>
          </a:xfrm>
          <a:prstGeom prst="rect">
            <a:avLst/>
          </a:prstGeom>
          <a:noFill/>
        </p:spPr>
        <p:txBody>
          <a:bodyPr wrap="none" rtlCol="0">
            <a:spAutoFit/>
          </a:bodyPr>
          <a:lstStyle/>
          <a:p>
            <a:r>
              <a:rPr lang="it-IT" sz="1300" b="1" noProof="0" dirty="0">
                <a:latin typeface="Noto Sans" panose="020B0502040504020204" pitchFamily="34" charset="0"/>
                <a:ea typeface="Noto Sans" panose="020B0502040504020204" pitchFamily="34" charset="0"/>
                <a:cs typeface="Noto Sans" panose="020B0502040504020204" pitchFamily="34" charset="0"/>
              </a:rPr>
              <a:t>Scopo: </a:t>
            </a:r>
            <a:r>
              <a:rPr lang="it-IT" sz="1300" noProof="0" dirty="0">
                <a:latin typeface="Noto Sans" panose="020B0502040504020204" pitchFamily="34" charset="0"/>
                <a:ea typeface="Noto Sans" panose="020B0502040504020204" pitchFamily="34" charset="0"/>
                <a:cs typeface="Noto Sans" panose="020B0502040504020204" pitchFamily="34" charset="0"/>
              </a:rPr>
              <a:t>riconoscere, classificare, decidere</a:t>
            </a:r>
          </a:p>
        </p:txBody>
      </p:sp>
      <p:sp>
        <p:nvSpPr>
          <p:cNvPr id="6" name="TextBox 5">
            <a:extLst>
              <a:ext uri="{FF2B5EF4-FFF2-40B4-BE49-F238E27FC236}">
                <a16:creationId xmlns:a16="http://schemas.microsoft.com/office/drawing/2014/main" id="{F231D761-6992-AE58-2BB3-B55BB94A85FE}"/>
              </a:ext>
            </a:extLst>
          </p:cNvPr>
          <p:cNvSpPr txBox="1"/>
          <p:nvPr/>
        </p:nvSpPr>
        <p:spPr>
          <a:xfrm>
            <a:off x="781049" y="2079157"/>
            <a:ext cx="3340767" cy="492443"/>
          </a:xfrm>
          <a:prstGeom prst="rect">
            <a:avLst/>
          </a:prstGeom>
          <a:noFill/>
        </p:spPr>
        <p:txBody>
          <a:bodyPr wrap="square" rtlCol="0">
            <a:spAutoFit/>
          </a:bodyPr>
          <a:lstStyle/>
          <a:p>
            <a:pPr algn="ctr"/>
            <a:r>
              <a:rPr lang="it-IT" sz="1300" i="1" noProof="0" dirty="0">
                <a:latin typeface="Noto Sans" panose="020B0502040504020204" pitchFamily="34" charset="0"/>
                <a:ea typeface="Noto Sans" panose="020B0502040504020204" pitchFamily="34" charset="0"/>
                <a:cs typeface="Noto Sans" panose="020B0502040504020204" pitchFamily="34" charset="0"/>
              </a:rPr>
              <a:t>Data una lista di N categorie, il dato X a quale di queste categorie appartiene?</a:t>
            </a:r>
          </a:p>
        </p:txBody>
      </p:sp>
      <p:sp>
        <p:nvSpPr>
          <p:cNvPr id="7" name="Rectangle 6">
            <a:extLst>
              <a:ext uri="{FF2B5EF4-FFF2-40B4-BE49-F238E27FC236}">
                <a16:creationId xmlns:a16="http://schemas.microsoft.com/office/drawing/2014/main" id="{18C3B1FB-F3D0-ED95-00A0-885E03D7D72B}"/>
              </a:ext>
            </a:extLst>
          </p:cNvPr>
          <p:cNvSpPr/>
          <p:nvPr/>
        </p:nvSpPr>
        <p:spPr>
          <a:xfrm>
            <a:off x="4734628" y="934453"/>
            <a:ext cx="3759868" cy="3966409"/>
          </a:xfrm>
          <a:prstGeom prst="rect">
            <a:avLst/>
          </a:prstGeom>
          <a:ln cap="rnd">
            <a:solidFill>
              <a:schemeClr val="accent1">
                <a:lumMod val="50000"/>
              </a:schemeClr>
            </a:solidFill>
          </a:ln>
          <a:effectLst>
            <a:softEdge rad="0"/>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it-IT" noProof="0" dirty="0"/>
          </a:p>
        </p:txBody>
      </p:sp>
      <p:sp>
        <p:nvSpPr>
          <p:cNvPr id="8" name="TextBox 7">
            <a:extLst>
              <a:ext uri="{FF2B5EF4-FFF2-40B4-BE49-F238E27FC236}">
                <a16:creationId xmlns:a16="http://schemas.microsoft.com/office/drawing/2014/main" id="{B493A16C-382D-ECA6-1D5E-E6D8E33404F0}"/>
              </a:ext>
            </a:extLst>
          </p:cNvPr>
          <p:cNvSpPr txBox="1"/>
          <p:nvPr/>
        </p:nvSpPr>
        <p:spPr>
          <a:xfrm>
            <a:off x="5491603" y="1004968"/>
            <a:ext cx="2409634" cy="338554"/>
          </a:xfrm>
          <a:prstGeom prst="rect">
            <a:avLst/>
          </a:prstGeom>
          <a:noFill/>
        </p:spPr>
        <p:txBody>
          <a:bodyPr wrap="none" rtlCol="0">
            <a:spAutoFit/>
          </a:bodyPr>
          <a:lstStyle/>
          <a:p>
            <a:r>
              <a:rPr lang="it-IT" sz="1600" b="1" noProof="0" dirty="0">
                <a:latin typeface="Noto Sans" panose="020B0502040504020204" pitchFamily="34" charset="0"/>
                <a:ea typeface="Noto Sans" panose="020B0502040504020204" pitchFamily="34" charset="0"/>
                <a:cs typeface="Noto Sans" panose="020B0502040504020204" pitchFamily="34" charset="0"/>
              </a:rPr>
              <a:t>MODELLI GENERATIVI</a:t>
            </a:r>
          </a:p>
        </p:txBody>
      </p:sp>
      <p:sp>
        <p:nvSpPr>
          <p:cNvPr id="9" name="TextBox 8">
            <a:extLst>
              <a:ext uri="{FF2B5EF4-FFF2-40B4-BE49-F238E27FC236}">
                <a16:creationId xmlns:a16="http://schemas.microsoft.com/office/drawing/2014/main" id="{FBAA50E6-80C0-ACE4-38A9-CA980E973E87}"/>
              </a:ext>
            </a:extLst>
          </p:cNvPr>
          <p:cNvSpPr txBox="1"/>
          <p:nvPr/>
        </p:nvSpPr>
        <p:spPr>
          <a:xfrm>
            <a:off x="4927346" y="1532876"/>
            <a:ext cx="3538148" cy="292388"/>
          </a:xfrm>
          <a:prstGeom prst="rect">
            <a:avLst/>
          </a:prstGeom>
          <a:noFill/>
        </p:spPr>
        <p:txBody>
          <a:bodyPr wrap="none" rtlCol="0">
            <a:spAutoFit/>
          </a:bodyPr>
          <a:lstStyle/>
          <a:p>
            <a:r>
              <a:rPr lang="it-IT" sz="1300" b="1" noProof="0" dirty="0">
                <a:latin typeface="Noto Sans" panose="020B0502040504020204" pitchFamily="34" charset="0"/>
                <a:ea typeface="Noto Sans" panose="020B0502040504020204" pitchFamily="34" charset="0"/>
                <a:cs typeface="Noto Sans" panose="020B0502040504020204" pitchFamily="34" charset="0"/>
              </a:rPr>
              <a:t>Scopo: </a:t>
            </a:r>
            <a:r>
              <a:rPr lang="it-IT" sz="1300" noProof="0" dirty="0">
                <a:latin typeface="Noto Sans" panose="020B0502040504020204" pitchFamily="34" charset="0"/>
                <a:ea typeface="Noto Sans" panose="020B0502040504020204" pitchFamily="34" charset="0"/>
                <a:cs typeface="Noto Sans" panose="020B0502040504020204" pitchFamily="34" charset="0"/>
              </a:rPr>
              <a:t>creare nuovi dati simili a quelli reali</a:t>
            </a:r>
          </a:p>
        </p:txBody>
      </p:sp>
      <p:sp>
        <p:nvSpPr>
          <p:cNvPr id="12" name="TextBox 11">
            <a:extLst>
              <a:ext uri="{FF2B5EF4-FFF2-40B4-BE49-F238E27FC236}">
                <a16:creationId xmlns:a16="http://schemas.microsoft.com/office/drawing/2014/main" id="{233A97C8-1F82-1FB4-70CF-EF1FD285E784}"/>
              </a:ext>
            </a:extLst>
          </p:cNvPr>
          <p:cNvSpPr txBox="1"/>
          <p:nvPr/>
        </p:nvSpPr>
        <p:spPr>
          <a:xfrm>
            <a:off x="4944177" y="2079157"/>
            <a:ext cx="3340767" cy="492443"/>
          </a:xfrm>
          <a:prstGeom prst="rect">
            <a:avLst/>
          </a:prstGeom>
          <a:noFill/>
        </p:spPr>
        <p:txBody>
          <a:bodyPr wrap="square" rtlCol="0">
            <a:spAutoFit/>
          </a:bodyPr>
          <a:lstStyle/>
          <a:p>
            <a:pPr algn="ctr"/>
            <a:r>
              <a:rPr lang="it-IT" sz="1300" i="1" noProof="0" dirty="0">
                <a:latin typeface="Noto Sans" panose="020B0502040504020204" pitchFamily="34" charset="0"/>
                <a:ea typeface="Noto Sans" panose="020B0502040504020204" pitchFamily="34" charset="0"/>
                <a:cs typeface="Noto Sans" panose="020B0502040504020204" pitchFamily="34" charset="0"/>
              </a:rPr>
              <a:t>Data la conoscenza di come sono fatti i dati, genero un nuovo esempio plausibile</a:t>
            </a:r>
          </a:p>
        </p:txBody>
      </p:sp>
      <p:pic>
        <p:nvPicPr>
          <p:cNvPr id="2050" name="Picture 2" descr="Cosa mangia un cucciolo di cane? Benvenuto a casa piccolo!">
            <a:extLst>
              <a:ext uri="{FF2B5EF4-FFF2-40B4-BE49-F238E27FC236}">
                <a16:creationId xmlns:a16="http://schemas.microsoft.com/office/drawing/2014/main" id="{61769AE3-4EBF-088D-AB4E-F6FA987D8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48" y="3094795"/>
            <a:ext cx="935456" cy="6413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E91CC79-98E5-72FA-DB1A-A5BBEEC6A8D1}"/>
              </a:ext>
            </a:extLst>
          </p:cNvPr>
          <p:cNvPicPr>
            <a:picLocks noChangeAspect="1"/>
          </p:cNvPicPr>
          <p:nvPr/>
        </p:nvPicPr>
        <p:blipFill>
          <a:blip r:embed="rId4"/>
          <a:stretch>
            <a:fillRect/>
          </a:stretch>
        </p:blipFill>
        <p:spPr>
          <a:xfrm>
            <a:off x="1940265" y="3111434"/>
            <a:ext cx="1103724" cy="642474"/>
          </a:xfrm>
          <a:prstGeom prst="rect">
            <a:avLst/>
          </a:prstGeom>
          <a:ln>
            <a:solidFill>
              <a:schemeClr val="tx1"/>
            </a:solidFill>
          </a:ln>
        </p:spPr>
      </p:pic>
      <p:sp>
        <p:nvSpPr>
          <p:cNvPr id="15" name="Rectangle: Rounded Corners 14">
            <a:extLst>
              <a:ext uri="{FF2B5EF4-FFF2-40B4-BE49-F238E27FC236}">
                <a16:creationId xmlns:a16="http://schemas.microsoft.com/office/drawing/2014/main" id="{5A5ECD22-7EF4-13E9-CCA0-6B4BD328829E}"/>
              </a:ext>
            </a:extLst>
          </p:cNvPr>
          <p:cNvSpPr/>
          <p:nvPr/>
        </p:nvSpPr>
        <p:spPr>
          <a:xfrm>
            <a:off x="3368389" y="3111434"/>
            <a:ext cx="653716" cy="192505"/>
          </a:xfrm>
          <a:prstGeom prst="roundRect">
            <a:avLst/>
          </a:prstGeom>
          <a:solidFill>
            <a:schemeClr val="accent6">
              <a:lumMod val="20000"/>
              <a:lumOff val="80000"/>
            </a:schemeClr>
          </a:solidFill>
          <a:ln>
            <a:solidFill>
              <a:schemeClr val="accent6">
                <a:lumMod val="75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10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CANE</a:t>
            </a:r>
          </a:p>
        </p:txBody>
      </p:sp>
      <p:sp>
        <p:nvSpPr>
          <p:cNvPr id="16" name="Rectangle: Rounded Corners 15">
            <a:extLst>
              <a:ext uri="{FF2B5EF4-FFF2-40B4-BE49-F238E27FC236}">
                <a16:creationId xmlns:a16="http://schemas.microsoft.com/office/drawing/2014/main" id="{3EC42E22-1E5F-9494-C21F-44C413039463}"/>
              </a:ext>
            </a:extLst>
          </p:cNvPr>
          <p:cNvSpPr/>
          <p:nvPr/>
        </p:nvSpPr>
        <p:spPr>
          <a:xfrm>
            <a:off x="3370648" y="3493248"/>
            <a:ext cx="653716" cy="192505"/>
          </a:xfrm>
          <a:prstGeom prst="roundRect">
            <a:avLst/>
          </a:prstGeom>
          <a:solidFill>
            <a:schemeClr val="bg1"/>
          </a:solidFill>
          <a:ln>
            <a:solidFill>
              <a:schemeClr val="bg2">
                <a:lumMod val="50000"/>
              </a:schemeClr>
            </a:solidFill>
          </a:ln>
        </p:spPr>
        <p:style>
          <a:lnRef idx="3">
            <a:schemeClr val="lt1"/>
          </a:lnRef>
          <a:fillRef idx="1">
            <a:schemeClr val="accent6"/>
          </a:fillRef>
          <a:effectRef idx="1">
            <a:schemeClr val="accent6"/>
          </a:effectRef>
          <a:fontRef idx="minor">
            <a:schemeClr val="lt1"/>
          </a:fontRef>
        </p:style>
        <p:txBody>
          <a:bodyPr rtlCol="0" anchor="ctr"/>
          <a:lstStyle/>
          <a:p>
            <a:pPr algn="ctr"/>
            <a:r>
              <a:rPr lang="it-IT" sz="1000" noProof="0" dirty="0">
                <a:solidFill>
                  <a:schemeClr val="tx1"/>
                </a:solidFill>
                <a:latin typeface="Noto Sans" panose="020B0502040504020204" pitchFamily="34" charset="0"/>
                <a:ea typeface="Noto Sans" panose="020B0502040504020204" pitchFamily="34" charset="0"/>
                <a:cs typeface="Noto Sans" panose="020B0502040504020204" pitchFamily="34" charset="0"/>
              </a:rPr>
              <a:t>GATTO</a:t>
            </a:r>
          </a:p>
        </p:txBody>
      </p:sp>
      <p:sp>
        <p:nvSpPr>
          <p:cNvPr id="17" name="TextBox 16">
            <a:extLst>
              <a:ext uri="{FF2B5EF4-FFF2-40B4-BE49-F238E27FC236}">
                <a16:creationId xmlns:a16="http://schemas.microsoft.com/office/drawing/2014/main" id="{4F94BE8B-D5AD-FE6B-E8D7-59FB19915E54}"/>
              </a:ext>
            </a:extLst>
          </p:cNvPr>
          <p:cNvSpPr txBox="1"/>
          <p:nvPr/>
        </p:nvSpPr>
        <p:spPr>
          <a:xfrm>
            <a:off x="932826" y="3878710"/>
            <a:ext cx="631904" cy="261610"/>
          </a:xfrm>
          <a:prstGeom prst="rect">
            <a:avLst/>
          </a:prstGeom>
          <a:noFill/>
        </p:spPr>
        <p:txBody>
          <a:bodyPr wrap="none" rtlCol="0">
            <a:spAutoFit/>
          </a:bodyPr>
          <a:lstStyle/>
          <a:p>
            <a:r>
              <a:rPr lang="it-IT" sz="1100" b="1" noProof="0" dirty="0">
                <a:latin typeface="Noto Sans" panose="020B0502040504020204" pitchFamily="34" charset="0"/>
                <a:ea typeface="Noto Sans" panose="020B0502040504020204" pitchFamily="34" charset="0"/>
                <a:cs typeface="Noto Sans" panose="020B0502040504020204" pitchFamily="34" charset="0"/>
              </a:rPr>
              <a:t>INPUT</a:t>
            </a:r>
          </a:p>
        </p:txBody>
      </p:sp>
      <p:sp>
        <p:nvSpPr>
          <p:cNvPr id="18" name="TextBox 17">
            <a:extLst>
              <a:ext uri="{FF2B5EF4-FFF2-40B4-BE49-F238E27FC236}">
                <a16:creationId xmlns:a16="http://schemas.microsoft.com/office/drawing/2014/main" id="{2473ACAB-E2BB-99BB-6DB2-30391F700CA5}"/>
              </a:ext>
            </a:extLst>
          </p:cNvPr>
          <p:cNvSpPr txBox="1"/>
          <p:nvPr/>
        </p:nvSpPr>
        <p:spPr>
          <a:xfrm>
            <a:off x="3319688" y="3879323"/>
            <a:ext cx="763351" cy="261610"/>
          </a:xfrm>
          <a:prstGeom prst="rect">
            <a:avLst/>
          </a:prstGeom>
          <a:noFill/>
        </p:spPr>
        <p:txBody>
          <a:bodyPr wrap="none" rtlCol="0">
            <a:spAutoFit/>
          </a:bodyPr>
          <a:lstStyle/>
          <a:p>
            <a:r>
              <a:rPr lang="it-IT" sz="1100" b="1" noProof="0" dirty="0">
                <a:latin typeface="Noto Sans" panose="020B0502040504020204" pitchFamily="34" charset="0"/>
                <a:ea typeface="Noto Sans" panose="020B0502040504020204" pitchFamily="34" charset="0"/>
                <a:cs typeface="Noto Sans" panose="020B0502040504020204" pitchFamily="34" charset="0"/>
              </a:rPr>
              <a:t>OUTPUT</a:t>
            </a:r>
          </a:p>
        </p:txBody>
      </p:sp>
      <p:cxnSp>
        <p:nvCxnSpPr>
          <p:cNvPr id="20" name="Straight Arrow Connector 19">
            <a:extLst>
              <a:ext uri="{FF2B5EF4-FFF2-40B4-BE49-F238E27FC236}">
                <a16:creationId xmlns:a16="http://schemas.microsoft.com/office/drawing/2014/main" id="{8916D1DE-8D3C-0BE8-4F64-E58EAF1DA22D}"/>
              </a:ext>
            </a:extLst>
          </p:cNvPr>
          <p:cNvCxnSpPr>
            <a:cxnSpLocks/>
          </p:cNvCxnSpPr>
          <p:nvPr/>
        </p:nvCxnSpPr>
        <p:spPr>
          <a:xfrm>
            <a:off x="1693545" y="3393326"/>
            <a:ext cx="204148" cy="0"/>
          </a:xfrm>
          <a:prstGeom prst="straightConnector1">
            <a:avLst/>
          </a:prstGeom>
          <a:ln w="38100">
            <a:solidFill>
              <a:schemeClr val="accent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4F39F1B-2904-8348-EF11-8DFD22F9D207}"/>
              </a:ext>
            </a:extLst>
          </p:cNvPr>
          <p:cNvCxnSpPr>
            <a:cxnSpLocks/>
          </p:cNvCxnSpPr>
          <p:nvPr/>
        </p:nvCxnSpPr>
        <p:spPr>
          <a:xfrm flipV="1">
            <a:off x="3084676" y="3207686"/>
            <a:ext cx="258966" cy="222449"/>
          </a:xfrm>
          <a:prstGeom prst="straightConnector1">
            <a:avLst/>
          </a:prstGeom>
          <a:ln w="38100">
            <a:solidFill>
              <a:schemeClr val="accent1">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7FF3C7E-12D9-5437-1082-086662CE0436}"/>
              </a:ext>
            </a:extLst>
          </p:cNvPr>
          <p:cNvSpPr txBox="1"/>
          <p:nvPr/>
        </p:nvSpPr>
        <p:spPr>
          <a:xfrm>
            <a:off x="1713297" y="4209047"/>
            <a:ext cx="1557660" cy="5078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it-IT" sz="900" noProof="0" dirty="0">
                <a:latin typeface="Noto Sans" panose="020B0502040504020204" pitchFamily="34" charset="0"/>
                <a:ea typeface="Noto Sans" panose="020B0502040504020204" pitchFamily="34" charset="0"/>
                <a:cs typeface="Noto Sans" panose="020B0502040504020204" pitchFamily="34" charset="0"/>
              </a:rPr>
              <a:t>Rete neurale addestrata su un </a:t>
            </a:r>
            <a:r>
              <a:rPr lang="it-IT" sz="900" b="1" i="1" noProof="0" dirty="0">
                <a:latin typeface="Noto Sans" panose="020B0502040504020204" pitchFamily="34" charset="0"/>
                <a:ea typeface="Noto Sans" panose="020B0502040504020204" pitchFamily="34" charset="0"/>
                <a:cs typeface="Noto Sans" panose="020B0502040504020204" pitchFamily="34" charset="0"/>
              </a:rPr>
              <a:t>training set</a:t>
            </a:r>
            <a:r>
              <a:rPr lang="it-IT" sz="900" noProof="0" dirty="0">
                <a:latin typeface="Noto Sans" panose="020B0502040504020204" pitchFamily="34" charset="0"/>
                <a:ea typeface="Noto Sans" panose="020B0502040504020204" pitchFamily="34" charset="0"/>
                <a:cs typeface="Noto Sans" panose="020B0502040504020204" pitchFamily="34" charset="0"/>
              </a:rPr>
              <a:t> di immagini di cani e gatti</a:t>
            </a:r>
          </a:p>
        </p:txBody>
      </p:sp>
      <p:cxnSp>
        <p:nvCxnSpPr>
          <p:cNvPr id="39" name="Straight Connector 38">
            <a:extLst>
              <a:ext uri="{FF2B5EF4-FFF2-40B4-BE49-F238E27FC236}">
                <a16:creationId xmlns:a16="http://schemas.microsoft.com/office/drawing/2014/main" id="{912B39EF-9811-4C88-D640-F4455566C7C7}"/>
              </a:ext>
            </a:extLst>
          </p:cNvPr>
          <p:cNvCxnSpPr>
            <a:stCxn id="14" idx="2"/>
            <a:endCxn id="37" idx="0"/>
          </p:cNvCxnSpPr>
          <p:nvPr/>
        </p:nvCxnSpPr>
        <p:spPr>
          <a:xfrm>
            <a:off x="2492127" y="3753908"/>
            <a:ext cx="0" cy="45513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D81B2394-BED0-6569-BF65-8CC8296E2715}"/>
              </a:ext>
            </a:extLst>
          </p:cNvPr>
          <p:cNvPicPr>
            <a:picLocks noChangeAspect="1"/>
          </p:cNvPicPr>
          <p:nvPr/>
        </p:nvPicPr>
        <p:blipFill>
          <a:blip r:embed="rId4"/>
          <a:stretch>
            <a:fillRect/>
          </a:stretch>
        </p:blipFill>
        <p:spPr>
          <a:xfrm>
            <a:off x="6183333" y="3139485"/>
            <a:ext cx="958997" cy="558229"/>
          </a:xfrm>
          <a:prstGeom prst="rect">
            <a:avLst/>
          </a:prstGeom>
          <a:ln>
            <a:solidFill>
              <a:schemeClr val="tx1"/>
            </a:solidFill>
          </a:ln>
        </p:spPr>
      </p:pic>
      <p:sp>
        <p:nvSpPr>
          <p:cNvPr id="51" name="TextBox 50">
            <a:extLst>
              <a:ext uri="{FF2B5EF4-FFF2-40B4-BE49-F238E27FC236}">
                <a16:creationId xmlns:a16="http://schemas.microsoft.com/office/drawing/2014/main" id="{CF3C5059-0E91-3AED-0475-608D0B860E17}"/>
              </a:ext>
            </a:extLst>
          </p:cNvPr>
          <p:cNvSpPr txBox="1"/>
          <p:nvPr/>
        </p:nvSpPr>
        <p:spPr>
          <a:xfrm>
            <a:off x="5097011" y="4057902"/>
            <a:ext cx="631904" cy="261610"/>
          </a:xfrm>
          <a:prstGeom prst="rect">
            <a:avLst/>
          </a:prstGeom>
          <a:noFill/>
        </p:spPr>
        <p:txBody>
          <a:bodyPr wrap="none" rtlCol="0">
            <a:spAutoFit/>
          </a:bodyPr>
          <a:lstStyle/>
          <a:p>
            <a:r>
              <a:rPr lang="it-IT" sz="1100" b="1" noProof="0" dirty="0">
                <a:latin typeface="Noto Sans" panose="020B0502040504020204" pitchFamily="34" charset="0"/>
                <a:ea typeface="Noto Sans" panose="020B0502040504020204" pitchFamily="34" charset="0"/>
                <a:cs typeface="Noto Sans" panose="020B0502040504020204" pitchFamily="34" charset="0"/>
              </a:rPr>
              <a:t>INPUT</a:t>
            </a:r>
          </a:p>
        </p:txBody>
      </p:sp>
      <p:sp>
        <p:nvSpPr>
          <p:cNvPr id="52" name="TextBox 51">
            <a:extLst>
              <a:ext uri="{FF2B5EF4-FFF2-40B4-BE49-F238E27FC236}">
                <a16:creationId xmlns:a16="http://schemas.microsoft.com/office/drawing/2014/main" id="{3626C891-0184-6ECC-C341-273F6420C9A4}"/>
              </a:ext>
            </a:extLst>
          </p:cNvPr>
          <p:cNvSpPr txBox="1"/>
          <p:nvPr/>
        </p:nvSpPr>
        <p:spPr>
          <a:xfrm>
            <a:off x="7477535" y="4069885"/>
            <a:ext cx="763351" cy="261610"/>
          </a:xfrm>
          <a:prstGeom prst="rect">
            <a:avLst/>
          </a:prstGeom>
          <a:noFill/>
        </p:spPr>
        <p:txBody>
          <a:bodyPr wrap="none" rtlCol="0">
            <a:spAutoFit/>
          </a:bodyPr>
          <a:lstStyle/>
          <a:p>
            <a:r>
              <a:rPr lang="it-IT" sz="1100" b="1" noProof="0" dirty="0">
                <a:latin typeface="Noto Sans" panose="020B0502040504020204" pitchFamily="34" charset="0"/>
                <a:ea typeface="Noto Sans" panose="020B0502040504020204" pitchFamily="34" charset="0"/>
                <a:cs typeface="Noto Sans" panose="020B0502040504020204" pitchFamily="34" charset="0"/>
              </a:rPr>
              <a:t>OUTPUT</a:t>
            </a:r>
          </a:p>
        </p:txBody>
      </p:sp>
      <p:cxnSp>
        <p:nvCxnSpPr>
          <p:cNvPr id="53" name="Straight Arrow Connector 52">
            <a:extLst>
              <a:ext uri="{FF2B5EF4-FFF2-40B4-BE49-F238E27FC236}">
                <a16:creationId xmlns:a16="http://schemas.microsoft.com/office/drawing/2014/main" id="{EBF6C6CA-C388-A8A7-FA16-BFA58191EDB4}"/>
              </a:ext>
            </a:extLst>
          </p:cNvPr>
          <p:cNvCxnSpPr>
            <a:cxnSpLocks/>
          </p:cNvCxnSpPr>
          <p:nvPr/>
        </p:nvCxnSpPr>
        <p:spPr>
          <a:xfrm>
            <a:off x="5936613" y="3406451"/>
            <a:ext cx="204148" cy="0"/>
          </a:xfrm>
          <a:prstGeom prst="straightConnector1">
            <a:avLst/>
          </a:prstGeom>
          <a:ln w="38100">
            <a:solidFill>
              <a:schemeClr val="accent1">
                <a:lumMod val="5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775DF88-173B-A7D8-743F-37DC52FE65D0}"/>
              </a:ext>
            </a:extLst>
          </p:cNvPr>
          <p:cNvCxnSpPr>
            <a:cxnSpLocks/>
          </p:cNvCxnSpPr>
          <p:nvPr/>
        </p:nvCxnSpPr>
        <p:spPr>
          <a:xfrm flipV="1">
            <a:off x="7167186" y="3418599"/>
            <a:ext cx="171038" cy="3529"/>
          </a:xfrm>
          <a:prstGeom prst="straightConnector1">
            <a:avLst/>
          </a:prstGeom>
          <a:ln w="38100">
            <a:solidFill>
              <a:schemeClr val="accent1">
                <a:lumMod val="5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13E6292-68AB-BE40-8C32-D02A7B9F33DB}"/>
              </a:ext>
            </a:extLst>
          </p:cNvPr>
          <p:cNvSpPr txBox="1"/>
          <p:nvPr/>
        </p:nvSpPr>
        <p:spPr>
          <a:xfrm>
            <a:off x="4910599" y="3045884"/>
            <a:ext cx="1004728" cy="707886"/>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it-IT" sz="800" noProof="0" dirty="0">
                <a:latin typeface="Noto Sans" panose="020B0502040504020204" pitchFamily="34" charset="0"/>
                <a:ea typeface="Noto Sans" panose="020B0502040504020204" pitchFamily="34" charset="0"/>
                <a:cs typeface="Noto Sans" panose="020B0502040504020204" pitchFamily="34" charset="0"/>
              </a:rPr>
              <a:t>Genera l’immagine di uno scoiattolo che usa un computer</a:t>
            </a:r>
          </a:p>
        </p:txBody>
      </p:sp>
      <p:sp>
        <p:nvSpPr>
          <p:cNvPr id="2049" name="TextBox 2048">
            <a:extLst>
              <a:ext uri="{FF2B5EF4-FFF2-40B4-BE49-F238E27FC236}">
                <a16:creationId xmlns:a16="http://schemas.microsoft.com/office/drawing/2014/main" id="{453EB73D-D946-9FDC-6978-3E01EC7ECA2C}"/>
              </a:ext>
            </a:extLst>
          </p:cNvPr>
          <p:cNvSpPr txBox="1"/>
          <p:nvPr/>
        </p:nvSpPr>
        <p:spPr>
          <a:xfrm>
            <a:off x="5884002" y="4243395"/>
            <a:ext cx="1557660" cy="5078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it-IT" sz="900" noProof="0" dirty="0">
                <a:latin typeface="Noto Sans" panose="020B0502040504020204" pitchFamily="34" charset="0"/>
                <a:ea typeface="Noto Sans" panose="020B0502040504020204" pitchFamily="34" charset="0"/>
                <a:cs typeface="Noto Sans" panose="020B0502040504020204" pitchFamily="34" charset="0"/>
              </a:rPr>
              <a:t>Rete neurale addestrata su immagini e relative descrizioni testuali</a:t>
            </a:r>
          </a:p>
        </p:txBody>
      </p:sp>
      <p:cxnSp>
        <p:nvCxnSpPr>
          <p:cNvPr id="2051" name="Straight Connector 2050">
            <a:extLst>
              <a:ext uri="{FF2B5EF4-FFF2-40B4-BE49-F238E27FC236}">
                <a16:creationId xmlns:a16="http://schemas.microsoft.com/office/drawing/2014/main" id="{49E9C3E1-273A-9426-5434-0A3229CA3725}"/>
              </a:ext>
            </a:extLst>
          </p:cNvPr>
          <p:cNvCxnSpPr>
            <a:cxnSpLocks/>
            <a:stCxn id="48" idx="2"/>
            <a:endCxn id="2049" idx="0"/>
          </p:cNvCxnSpPr>
          <p:nvPr/>
        </p:nvCxnSpPr>
        <p:spPr>
          <a:xfrm>
            <a:off x="6662832" y="3697714"/>
            <a:ext cx="0" cy="54568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056" name="Picture 2055">
            <a:extLst>
              <a:ext uri="{FF2B5EF4-FFF2-40B4-BE49-F238E27FC236}">
                <a16:creationId xmlns:a16="http://schemas.microsoft.com/office/drawing/2014/main" id="{4937C00C-66FF-2A5E-D798-F7EB3B85BA2E}"/>
              </a:ext>
            </a:extLst>
          </p:cNvPr>
          <p:cNvPicPr>
            <a:picLocks noChangeAspect="1"/>
          </p:cNvPicPr>
          <p:nvPr/>
        </p:nvPicPr>
        <p:blipFill>
          <a:blip r:embed="rId5"/>
          <a:stretch>
            <a:fillRect/>
          </a:stretch>
        </p:blipFill>
        <p:spPr>
          <a:xfrm>
            <a:off x="7382933" y="2957480"/>
            <a:ext cx="952553" cy="943423"/>
          </a:xfrm>
          <a:prstGeom prst="rect">
            <a:avLst/>
          </a:prstGeom>
        </p:spPr>
      </p:pic>
    </p:spTree>
    <p:extLst>
      <p:ext uri="{BB962C8B-B14F-4D97-AF65-F5344CB8AC3E}">
        <p14:creationId xmlns:p14="http://schemas.microsoft.com/office/powerpoint/2010/main" val="2851773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571500" y="465694"/>
            <a:ext cx="5025415" cy="311624"/>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Come "impara” un modello generativo</a:t>
            </a:r>
            <a:endParaRPr lang="it-IT" sz="2025" noProof="0" dirty="0"/>
          </a:p>
        </p:txBody>
      </p:sp>
      <p:sp>
        <p:nvSpPr>
          <p:cNvPr id="4" name="Shape 1"/>
          <p:cNvSpPr/>
          <p:nvPr/>
        </p:nvSpPr>
        <p:spPr>
          <a:xfrm>
            <a:off x="571500" y="1100138"/>
            <a:ext cx="257175" cy="257175"/>
          </a:xfrm>
          <a:prstGeom prst="ellipse">
            <a:avLst/>
          </a:prstGeom>
          <a:solidFill>
            <a:srgbClr val="000000"/>
          </a:solidFill>
          <a:ln/>
        </p:spPr>
        <p:txBody>
          <a:bodyPr/>
          <a:lstStyle/>
          <a:p>
            <a:endParaRPr lang="it-IT" noProof="0" dirty="0"/>
          </a:p>
        </p:txBody>
      </p:sp>
      <p:sp>
        <p:nvSpPr>
          <p:cNvPr id="5" name="Text 2"/>
          <p:cNvSpPr/>
          <p:nvPr/>
        </p:nvSpPr>
        <p:spPr>
          <a:xfrm>
            <a:off x="571500" y="1100138"/>
            <a:ext cx="257175" cy="257175"/>
          </a:xfrm>
          <a:prstGeom prst="rect">
            <a:avLst/>
          </a:prstGeom>
          <a:noFill/>
          <a:ln/>
        </p:spPr>
        <p:txBody>
          <a:bodyPr wrap="none" lIns="0" tIns="0" rIns="0" bIns="0" rtlCol="0" anchor="ctr">
            <a:spAutoFit/>
          </a:bodyPr>
          <a:lstStyle/>
          <a:p>
            <a:pPr marL="0" indent="0" algn="ctr">
              <a:buNone/>
            </a:pPr>
            <a:r>
              <a:rPr lang="it-IT" sz="1046" b="1" noProof="0" dirty="0">
                <a:solidFill>
                  <a:srgbClr val="FFFFFF"/>
                </a:solidFill>
                <a:latin typeface="Noto Sans" pitchFamily="34" charset="0"/>
                <a:ea typeface="Noto Sans" pitchFamily="34" charset="-122"/>
                <a:cs typeface="Noto Sans" pitchFamily="34" charset="-120"/>
              </a:rPr>
              <a:t>1</a:t>
            </a:r>
            <a:endParaRPr lang="it-IT" sz="1046" noProof="0" dirty="0"/>
          </a:p>
        </p:txBody>
      </p:sp>
      <p:sp>
        <p:nvSpPr>
          <p:cNvPr id="6" name="Text 3"/>
          <p:cNvSpPr/>
          <p:nvPr/>
        </p:nvSpPr>
        <p:spPr>
          <a:xfrm>
            <a:off x="935831" y="1100138"/>
            <a:ext cx="3493294" cy="257175"/>
          </a:xfrm>
          <a:prstGeom prst="rect">
            <a:avLst/>
          </a:prstGeom>
          <a:noFill/>
          <a:ln/>
        </p:spPr>
        <p:txBody>
          <a:bodyPr wrap="none" lIns="0" tIns="0" rIns="0" bIns="0" rtlCol="0" anchor="ctr">
            <a:spAutoFit/>
          </a:bodyPr>
          <a:lstStyle/>
          <a:p>
            <a:pPr marL="0" indent="0">
              <a:buNone/>
            </a:pPr>
            <a:r>
              <a:rPr lang="it-IT" sz="1350" b="1" noProof="0" dirty="0">
                <a:solidFill>
                  <a:srgbClr val="000000"/>
                </a:solidFill>
                <a:latin typeface="Noto Sans" pitchFamily="34" charset="0"/>
                <a:ea typeface="Noto Sans" pitchFamily="34" charset="-122"/>
                <a:cs typeface="Noto Sans" pitchFamily="34" charset="-120"/>
              </a:rPr>
              <a:t>Dataset</a:t>
            </a:r>
            <a:endParaRPr lang="it-IT" sz="1350" noProof="0" dirty="0"/>
          </a:p>
        </p:txBody>
      </p:sp>
      <p:sp>
        <p:nvSpPr>
          <p:cNvPr id="7" name="Text 4"/>
          <p:cNvSpPr/>
          <p:nvPr/>
        </p:nvSpPr>
        <p:spPr>
          <a:xfrm>
            <a:off x="935830" y="1376671"/>
            <a:ext cx="6950869" cy="160941"/>
          </a:xfrm>
          <a:prstGeom prst="rect">
            <a:avLst/>
          </a:prstGeom>
          <a:noFill/>
          <a:ln/>
        </p:spPr>
        <p:txBody>
          <a:bodyPr wrap="square" lIns="0" tIns="0" rIns="0" bIns="0" rtlCol="0" anchor="ctr">
            <a:spAutoFit/>
          </a:bodyPr>
          <a:lstStyle/>
          <a:p>
            <a:pPr marL="0" indent="0">
              <a:buNone/>
            </a:pPr>
            <a:r>
              <a:rPr lang="it-IT" sz="1046" b="1" noProof="0" dirty="0">
                <a:solidFill>
                  <a:srgbClr val="4C4C4C"/>
                </a:solidFill>
                <a:latin typeface="Noto Sans" pitchFamily="34" charset="0"/>
                <a:ea typeface="Noto Sans" pitchFamily="34" charset="-122"/>
                <a:cs typeface="Noto Sans" pitchFamily="34" charset="-120"/>
              </a:rPr>
              <a:t>Raccolta di esempi rappresentativi del dominio che si vuole modellare (immagini, testi, suoni)</a:t>
            </a:r>
            <a:endParaRPr lang="it-IT" sz="1046" i="1" noProof="0" dirty="0"/>
          </a:p>
        </p:txBody>
      </p:sp>
      <p:sp>
        <p:nvSpPr>
          <p:cNvPr id="8" name="Shape 5"/>
          <p:cNvSpPr/>
          <p:nvPr/>
        </p:nvSpPr>
        <p:spPr>
          <a:xfrm>
            <a:off x="571500" y="2289033"/>
            <a:ext cx="257175" cy="257175"/>
          </a:xfrm>
          <a:prstGeom prst="ellipse">
            <a:avLst/>
          </a:prstGeom>
          <a:solidFill>
            <a:srgbClr val="000000"/>
          </a:solidFill>
          <a:ln/>
        </p:spPr>
        <p:txBody>
          <a:bodyPr/>
          <a:lstStyle/>
          <a:p>
            <a:endParaRPr lang="it-IT" noProof="0" dirty="0"/>
          </a:p>
        </p:txBody>
      </p:sp>
      <p:sp>
        <p:nvSpPr>
          <p:cNvPr id="9" name="Text 6"/>
          <p:cNvSpPr/>
          <p:nvPr/>
        </p:nvSpPr>
        <p:spPr>
          <a:xfrm>
            <a:off x="571500" y="2289033"/>
            <a:ext cx="257175" cy="257175"/>
          </a:xfrm>
          <a:prstGeom prst="rect">
            <a:avLst/>
          </a:prstGeom>
          <a:noFill/>
          <a:ln/>
        </p:spPr>
        <p:txBody>
          <a:bodyPr wrap="none" lIns="0" tIns="0" rIns="0" bIns="0" rtlCol="0" anchor="ctr">
            <a:spAutoFit/>
          </a:bodyPr>
          <a:lstStyle/>
          <a:p>
            <a:pPr marL="0" indent="0" algn="ctr">
              <a:buNone/>
            </a:pPr>
            <a:r>
              <a:rPr lang="it-IT" sz="1046" b="1" noProof="0" dirty="0">
                <a:solidFill>
                  <a:srgbClr val="FFFFFF"/>
                </a:solidFill>
                <a:latin typeface="Noto Sans" pitchFamily="34" charset="0"/>
                <a:ea typeface="Noto Sans" pitchFamily="34" charset="-122"/>
                <a:cs typeface="Noto Sans" pitchFamily="34" charset="-120"/>
              </a:rPr>
              <a:t>2</a:t>
            </a:r>
            <a:endParaRPr lang="it-IT" sz="1046" noProof="0" dirty="0"/>
          </a:p>
        </p:txBody>
      </p:sp>
      <p:sp>
        <p:nvSpPr>
          <p:cNvPr id="10" name="Text 7"/>
          <p:cNvSpPr/>
          <p:nvPr/>
        </p:nvSpPr>
        <p:spPr>
          <a:xfrm>
            <a:off x="935831" y="2289033"/>
            <a:ext cx="3493294" cy="257175"/>
          </a:xfrm>
          <a:prstGeom prst="rect">
            <a:avLst/>
          </a:prstGeom>
          <a:noFill/>
          <a:ln/>
        </p:spPr>
        <p:txBody>
          <a:bodyPr wrap="none" lIns="0" tIns="0" rIns="0" bIns="0" rtlCol="0" anchor="ctr">
            <a:spAutoFit/>
          </a:bodyPr>
          <a:lstStyle/>
          <a:p>
            <a:pPr marL="0" indent="0">
              <a:buNone/>
            </a:pPr>
            <a:r>
              <a:rPr lang="it-IT" sz="1350" b="1" noProof="0" dirty="0">
                <a:solidFill>
                  <a:srgbClr val="000000"/>
                </a:solidFill>
                <a:latin typeface="Noto Sans" pitchFamily="34" charset="0"/>
                <a:ea typeface="Noto Sans" pitchFamily="34" charset="-122"/>
                <a:cs typeface="Noto Sans" pitchFamily="34" charset="-120"/>
              </a:rPr>
              <a:t>Training</a:t>
            </a:r>
            <a:endParaRPr lang="it-IT" sz="1350" noProof="0" dirty="0"/>
          </a:p>
        </p:txBody>
      </p:sp>
      <p:sp>
        <p:nvSpPr>
          <p:cNvPr id="11" name="Text 8"/>
          <p:cNvSpPr/>
          <p:nvPr/>
        </p:nvSpPr>
        <p:spPr>
          <a:xfrm>
            <a:off x="935831" y="2570596"/>
            <a:ext cx="7051492" cy="643766"/>
          </a:xfrm>
          <a:prstGeom prst="rect">
            <a:avLst/>
          </a:prstGeom>
          <a:noFill/>
          <a:ln/>
        </p:spPr>
        <p:txBody>
          <a:bodyPr wrap="square" lIns="0" tIns="0" rIns="0" bIns="0" rtlCol="0" anchor="ctr">
            <a:spAutoFit/>
          </a:bodyPr>
          <a:lstStyle/>
          <a:p>
            <a:pPr marL="0" indent="0">
              <a:buNone/>
            </a:pPr>
            <a:r>
              <a:rPr lang="it-IT" sz="1046" b="1" noProof="0" dirty="0">
                <a:solidFill>
                  <a:srgbClr val="4C4C4C"/>
                </a:solidFill>
                <a:latin typeface="Noto Sans" pitchFamily="34" charset="0"/>
                <a:ea typeface="Noto Sans" pitchFamily="34" charset="-122"/>
                <a:cs typeface="Noto Sans" pitchFamily="34" charset="-120"/>
              </a:rPr>
              <a:t>Il modello impara a massimizzare la probabilità di generare dati simili a quelli del dataset.</a:t>
            </a:r>
            <a:br>
              <a:rPr lang="it-IT" sz="1046" noProof="0" dirty="0">
                <a:solidFill>
                  <a:srgbClr val="4C4C4C"/>
                </a:solidFill>
                <a:latin typeface="Noto Sans" pitchFamily="34" charset="0"/>
                <a:ea typeface="Noto Sans" pitchFamily="34" charset="-122"/>
                <a:cs typeface="Noto Sans" pitchFamily="34" charset="-120"/>
              </a:rPr>
            </a:br>
            <a:r>
              <a:rPr lang="it-IT" sz="1046" noProof="0" dirty="0">
                <a:solidFill>
                  <a:srgbClr val="4C4C4C"/>
                </a:solidFill>
                <a:latin typeface="Noto Sans" pitchFamily="34" charset="0"/>
                <a:ea typeface="Noto Sans" pitchFamily="34" charset="-122"/>
                <a:cs typeface="Noto Sans" pitchFamily="34" charset="-120"/>
              </a:rPr>
              <a:t>Durante il training, la rete neurale impara a riconoscere le strutture e le correlazioni tra gli esempi nel dataset.</a:t>
            </a:r>
          </a:p>
          <a:p>
            <a:pPr marL="0" indent="0">
              <a:buNone/>
            </a:pPr>
            <a:r>
              <a:rPr lang="it-IT" sz="1046" noProof="0" dirty="0">
                <a:solidFill>
                  <a:srgbClr val="4C4C4C"/>
                </a:solidFill>
                <a:latin typeface="Noto Sans" pitchFamily="34" charset="0"/>
                <a:ea typeface="Noto Sans" pitchFamily="34" charset="-122"/>
                <a:cs typeface="Noto Sans" pitchFamily="34" charset="-120"/>
              </a:rPr>
              <a:t>Per farlo ottimizza i suoi pesi interni, cioè i parametri che determinano come trasforma un input in un output realistico.</a:t>
            </a:r>
            <a:endParaRPr lang="it-IT" sz="1046" noProof="0" dirty="0"/>
          </a:p>
        </p:txBody>
      </p:sp>
      <p:sp>
        <p:nvSpPr>
          <p:cNvPr id="12" name="Shape 9"/>
          <p:cNvSpPr/>
          <p:nvPr/>
        </p:nvSpPr>
        <p:spPr>
          <a:xfrm>
            <a:off x="571500" y="3657599"/>
            <a:ext cx="257175" cy="257175"/>
          </a:xfrm>
          <a:prstGeom prst="ellipse">
            <a:avLst/>
          </a:prstGeom>
          <a:solidFill>
            <a:srgbClr val="000000"/>
          </a:solidFill>
          <a:ln/>
        </p:spPr>
        <p:txBody>
          <a:bodyPr/>
          <a:lstStyle/>
          <a:p>
            <a:endParaRPr lang="it-IT" noProof="0" dirty="0"/>
          </a:p>
        </p:txBody>
      </p:sp>
      <p:sp>
        <p:nvSpPr>
          <p:cNvPr id="13" name="Text 10"/>
          <p:cNvSpPr/>
          <p:nvPr/>
        </p:nvSpPr>
        <p:spPr>
          <a:xfrm>
            <a:off x="571500" y="3671888"/>
            <a:ext cx="257175" cy="257175"/>
          </a:xfrm>
          <a:prstGeom prst="rect">
            <a:avLst/>
          </a:prstGeom>
          <a:noFill/>
          <a:ln/>
        </p:spPr>
        <p:txBody>
          <a:bodyPr wrap="none" lIns="0" tIns="0" rIns="0" bIns="0" rtlCol="0" anchor="ctr">
            <a:spAutoFit/>
          </a:bodyPr>
          <a:lstStyle/>
          <a:p>
            <a:pPr marL="0" indent="0" algn="ctr">
              <a:buNone/>
            </a:pPr>
            <a:r>
              <a:rPr lang="it-IT" sz="1046" b="1" noProof="0" dirty="0">
                <a:solidFill>
                  <a:srgbClr val="FFFFFF"/>
                </a:solidFill>
                <a:latin typeface="Noto Sans" pitchFamily="34" charset="0"/>
                <a:ea typeface="Noto Sans" pitchFamily="34" charset="-122"/>
                <a:cs typeface="Noto Sans" pitchFamily="34" charset="-120"/>
              </a:rPr>
              <a:t>3</a:t>
            </a:r>
            <a:endParaRPr lang="it-IT" sz="1046" noProof="0" dirty="0"/>
          </a:p>
        </p:txBody>
      </p:sp>
      <p:sp>
        <p:nvSpPr>
          <p:cNvPr id="14" name="Text 11"/>
          <p:cNvSpPr/>
          <p:nvPr/>
        </p:nvSpPr>
        <p:spPr>
          <a:xfrm>
            <a:off x="917970" y="3640143"/>
            <a:ext cx="3493294" cy="257175"/>
          </a:xfrm>
          <a:prstGeom prst="rect">
            <a:avLst/>
          </a:prstGeom>
          <a:noFill/>
          <a:ln/>
        </p:spPr>
        <p:txBody>
          <a:bodyPr wrap="none" lIns="0" tIns="0" rIns="0" bIns="0" rtlCol="0" anchor="ctr">
            <a:spAutoFit/>
          </a:bodyPr>
          <a:lstStyle/>
          <a:p>
            <a:pPr marL="0" indent="0">
              <a:buNone/>
            </a:pPr>
            <a:r>
              <a:rPr lang="it-IT" sz="1350" b="1" noProof="0" dirty="0">
                <a:solidFill>
                  <a:srgbClr val="000000"/>
                </a:solidFill>
                <a:latin typeface="Noto Sans" pitchFamily="34" charset="0"/>
                <a:ea typeface="Noto Sans" pitchFamily="34" charset="-122"/>
                <a:cs typeface="Noto Sans" pitchFamily="34" charset="-120"/>
              </a:rPr>
              <a:t>Generazione</a:t>
            </a:r>
            <a:endParaRPr lang="it-IT" sz="1350" noProof="0" dirty="0"/>
          </a:p>
        </p:txBody>
      </p:sp>
      <p:sp>
        <p:nvSpPr>
          <p:cNvPr id="15" name="Text 12"/>
          <p:cNvSpPr/>
          <p:nvPr/>
        </p:nvSpPr>
        <p:spPr>
          <a:xfrm>
            <a:off x="917970" y="3967200"/>
            <a:ext cx="7996887" cy="321883"/>
          </a:xfrm>
          <a:prstGeom prst="rect">
            <a:avLst/>
          </a:prstGeom>
          <a:noFill/>
          <a:ln/>
        </p:spPr>
        <p:txBody>
          <a:bodyPr wrap="square" lIns="0" tIns="0" rIns="0" bIns="0" rtlCol="0" anchor="ctr">
            <a:spAutoFit/>
          </a:bodyPr>
          <a:lstStyle/>
          <a:p>
            <a:pPr marL="0" indent="0">
              <a:buNone/>
            </a:pPr>
            <a:r>
              <a:rPr lang="it-IT" sz="1046" b="1" noProof="0" dirty="0">
                <a:solidFill>
                  <a:srgbClr val="4C4C4C"/>
                </a:solidFill>
                <a:latin typeface="Noto Sans" pitchFamily="34" charset="0"/>
                <a:ea typeface="Noto Sans" pitchFamily="34" charset="-122"/>
                <a:cs typeface="Noto Sans" pitchFamily="34" charset="-120"/>
              </a:rPr>
              <a:t>Una volta addestrato, il modello può generare nuovi contenuti a partire da un input specifico, basandosi sulle conoscenze apprese durante il training.</a:t>
            </a:r>
            <a:endParaRPr lang="it-IT" sz="1046" b="1"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571500" y="428625"/>
            <a:ext cx="8001000" cy="385763"/>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Esempio: generazione di volti sintetici</a:t>
            </a:r>
            <a:endParaRPr lang="it-IT" sz="2025" noProof="0" dirty="0"/>
          </a:p>
        </p:txBody>
      </p:sp>
      <p:sp>
        <p:nvSpPr>
          <p:cNvPr id="4" name="Shape 1"/>
          <p:cNvSpPr/>
          <p:nvPr/>
        </p:nvSpPr>
        <p:spPr>
          <a:xfrm>
            <a:off x="610790" y="1100137"/>
            <a:ext cx="3857625" cy="1485816"/>
          </a:xfrm>
          <a:prstGeom prst="rect">
            <a:avLst/>
          </a:prstGeom>
          <a:solidFill>
            <a:schemeClr val="accent1">
              <a:lumMod val="20000"/>
              <a:lumOff val="80000"/>
            </a:schemeClr>
          </a:solidFill>
          <a:ln>
            <a:noFill/>
          </a:ln>
        </p:spPr>
        <p:txBody>
          <a:bodyPr/>
          <a:lstStyle/>
          <a:p>
            <a:endParaRPr lang="it-IT" noProof="0" dirty="0"/>
          </a:p>
        </p:txBody>
      </p:sp>
      <p:sp>
        <p:nvSpPr>
          <p:cNvPr id="5" name="Shape 2"/>
          <p:cNvSpPr/>
          <p:nvPr/>
        </p:nvSpPr>
        <p:spPr>
          <a:xfrm>
            <a:off x="582300" y="1100138"/>
            <a:ext cx="28575" cy="1485816"/>
          </a:xfrm>
          <a:prstGeom prst="rect">
            <a:avLst/>
          </a:prstGeom>
          <a:solidFill>
            <a:schemeClr val="accent1">
              <a:lumMod val="75000"/>
            </a:schemeClr>
          </a:solidFill>
          <a:ln/>
        </p:spPr>
        <p:txBody>
          <a:bodyPr/>
          <a:lstStyle/>
          <a:p>
            <a:endParaRPr lang="it-IT" noProof="0" dirty="0"/>
          </a:p>
        </p:txBody>
      </p:sp>
      <p:sp>
        <p:nvSpPr>
          <p:cNvPr id="6" name="Text 3"/>
          <p:cNvSpPr/>
          <p:nvPr/>
        </p:nvSpPr>
        <p:spPr>
          <a:xfrm>
            <a:off x="571500" y="1151959"/>
            <a:ext cx="3857625" cy="1382173"/>
          </a:xfrm>
          <a:prstGeom prst="rect">
            <a:avLst/>
          </a:prstGeom>
          <a:noFill/>
          <a:ln/>
        </p:spPr>
        <p:txBody>
          <a:bodyPr wrap="square" lIns="170053" tIns="170053" rIns="170053" bIns="170053" rtlCol="0" anchor="ctr">
            <a:spAutoFit/>
          </a:bodyPr>
          <a:lstStyle/>
          <a:p>
            <a:pPr marL="0" indent="0">
              <a:buNone/>
            </a:pPr>
            <a:r>
              <a:rPr lang="it-IT" sz="1350" noProof="0" dirty="0">
                <a:solidFill>
                  <a:srgbClr val="4C4C4C"/>
                </a:solidFill>
                <a:latin typeface="Noto Sans" pitchFamily="34" charset="0"/>
                <a:ea typeface="Noto Sans" pitchFamily="34" charset="-122"/>
                <a:cs typeface="Noto Sans" pitchFamily="34" charset="-120"/>
              </a:rPr>
              <a:t>La generazione di volti sintetici è uno degli esempi più noti di applicazione dell'IA generativa, con modelli come StyleGAN che producono immagini fotorealistiche di persone che non esistono. </a:t>
            </a:r>
            <a:endParaRPr lang="it-IT" sz="1350" noProof="0" dirty="0"/>
          </a:p>
        </p:txBody>
      </p:sp>
      <p:sp>
        <p:nvSpPr>
          <p:cNvPr id="7" name="Text 4"/>
          <p:cNvSpPr/>
          <p:nvPr/>
        </p:nvSpPr>
        <p:spPr>
          <a:xfrm>
            <a:off x="571500" y="2837771"/>
            <a:ext cx="736169" cy="214313"/>
          </a:xfrm>
          <a:prstGeom prst="rect">
            <a:avLst/>
          </a:prstGeom>
          <a:noFill/>
          <a:ln/>
        </p:spPr>
        <p:txBody>
          <a:bodyPr wrap="none" lIns="0" tIns="0" rIns="0" bIns="0" rtlCol="0" anchor="ctr">
            <a:spAutoFit/>
          </a:bodyPr>
          <a:lstStyle/>
          <a:p>
            <a:pPr marL="0" indent="0">
              <a:buNone/>
            </a:pPr>
            <a:r>
              <a:rPr lang="it-IT" sz="1238" b="1" noProof="0" dirty="0">
                <a:solidFill>
                  <a:srgbClr val="4C4C4C"/>
                </a:solidFill>
                <a:latin typeface="Noto Sans" pitchFamily="34" charset="0"/>
                <a:ea typeface="Noto Sans" pitchFamily="34" charset="-122"/>
                <a:cs typeface="Noto Sans" pitchFamily="34" charset="-120"/>
              </a:rPr>
              <a:t>Processo:</a:t>
            </a:r>
            <a:endParaRPr lang="it-IT" sz="1238" noProof="0" dirty="0"/>
          </a:p>
        </p:txBody>
      </p:sp>
      <p:sp>
        <p:nvSpPr>
          <p:cNvPr id="8" name="Text 5"/>
          <p:cNvSpPr/>
          <p:nvPr/>
        </p:nvSpPr>
        <p:spPr>
          <a:xfrm>
            <a:off x="1307669" y="2837771"/>
            <a:ext cx="2800015" cy="214313"/>
          </a:xfrm>
          <a:prstGeom prst="rect">
            <a:avLst/>
          </a:prstGeom>
          <a:noFill/>
          <a:ln/>
        </p:spPr>
        <p:txBody>
          <a:bodyPr wrap="none" lIns="0" tIns="0" rIns="0" bIns="0" rtlCol="0" anchor="ctr">
            <a:spAutoFit/>
          </a:bodyPr>
          <a:lstStyle/>
          <a:p>
            <a:pPr marL="0" indent="0">
              <a:buNone/>
            </a:pPr>
            <a:r>
              <a:rPr lang="it-IT" sz="1238" noProof="0" dirty="0">
                <a:solidFill>
                  <a:srgbClr val="4C4C4C"/>
                </a:solidFill>
                <a:latin typeface="Noto Sans" pitchFamily="34" charset="0"/>
                <a:ea typeface="Noto Sans" pitchFamily="34" charset="-122"/>
                <a:cs typeface="Noto Sans" pitchFamily="34" charset="-120"/>
              </a:rPr>
              <a:t> Il modello apprende le caratteristiche </a:t>
            </a:r>
            <a:endParaRPr lang="it-IT" sz="1238" noProof="0" dirty="0"/>
          </a:p>
        </p:txBody>
      </p:sp>
      <p:sp>
        <p:nvSpPr>
          <p:cNvPr id="9" name="Text 6"/>
          <p:cNvSpPr/>
          <p:nvPr/>
        </p:nvSpPr>
        <p:spPr>
          <a:xfrm>
            <a:off x="571500" y="3057776"/>
            <a:ext cx="2955448" cy="214313"/>
          </a:xfrm>
          <a:prstGeom prst="rect">
            <a:avLst/>
          </a:prstGeom>
          <a:noFill/>
          <a:ln/>
        </p:spPr>
        <p:txBody>
          <a:bodyPr wrap="none" lIns="0" tIns="0" rIns="0" bIns="0" rtlCol="0" anchor="ctr">
            <a:spAutoFit/>
          </a:bodyPr>
          <a:lstStyle/>
          <a:p>
            <a:pPr marL="0" indent="0">
              <a:buNone/>
            </a:pPr>
            <a:r>
              <a:rPr lang="it-IT" sz="1238" noProof="0" dirty="0">
                <a:solidFill>
                  <a:srgbClr val="4C4C4C"/>
                </a:solidFill>
                <a:latin typeface="Noto Sans" pitchFamily="34" charset="0"/>
                <a:ea typeface="Noto Sans" pitchFamily="34" charset="-122"/>
                <a:cs typeface="Noto Sans" pitchFamily="34" charset="-120"/>
              </a:rPr>
              <a:t>facciali da un ampio dataset di volti reali</a:t>
            </a:r>
            <a:endParaRPr lang="it-IT" sz="1238" noProof="0" dirty="0"/>
          </a:p>
        </p:txBody>
      </p:sp>
      <p:sp>
        <p:nvSpPr>
          <p:cNvPr id="10" name="Text 7"/>
          <p:cNvSpPr/>
          <p:nvPr/>
        </p:nvSpPr>
        <p:spPr>
          <a:xfrm>
            <a:off x="571500" y="3456375"/>
            <a:ext cx="772306" cy="214313"/>
          </a:xfrm>
          <a:prstGeom prst="rect">
            <a:avLst/>
          </a:prstGeom>
          <a:noFill/>
          <a:ln/>
        </p:spPr>
        <p:txBody>
          <a:bodyPr wrap="none" lIns="0" tIns="0" rIns="0" bIns="0" rtlCol="0" anchor="ctr">
            <a:spAutoFit/>
          </a:bodyPr>
          <a:lstStyle/>
          <a:p>
            <a:pPr marL="0" indent="0">
              <a:buNone/>
            </a:pPr>
            <a:r>
              <a:rPr lang="it-IT" sz="1238" b="1" noProof="0" dirty="0">
                <a:solidFill>
                  <a:srgbClr val="4C4C4C"/>
                </a:solidFill>
                <a:latin typeface="Noto Sans" pitchFamily="34" charset="0"/>
                <a:ea typeface="Noto Sans" pitchFamily="34" charset="-122"/>
                <a:cs typeface="Noto Sans" pitchFamily="34" charset="-120"/>
              </a:rPr>
              <a:t>Controllo:</a:t>
            </a:r>
            <a:endParaRPr lang="it-IT" sz="1238" noProof="0" dirty="0"/>
          </a:p>
        </p:txBody>
      </p:sp>
      <p:sp>
        <p:nvSpPr>
          <p:cNvPr id="11" name="Text 8"/>
          <p:cNvSpPr/>
          <p:nvPr/>
        </p:nvSpPr>
        <p:spPr>
          <a:xfrm>
            <a:off x="1343806" y="3456375"/>
            <a:ext cx="2969902" cy="214313"/>
          </a:xfrm>
          <a:prstGeom prst="rect">
            <a:avLst/>
          </a:prstGeom>
          <a:noFill/>
          <a:ln/>
        </p:spPr>
        <p:txBody>
          <a:bodyPr wrap="none" lIns="0" tIns="0" rIns="0" bIns="0" rtlCol="0" anchor="ctr">
            <a:spAutoFit/>
          </a:bodyPr>
          <a:lstStyle/>
          <a:p>
            <a:pPr marL="0" indent="0">
              <a:buNone/>
            </a:pPr>
            <a:r>
              <a:rPr lang="it-IT" sz="1238" noProof="0" dirty="0">
                <a:solidFill>
                  <a:srgbClr val="4C4C4C"/>
                </a:solidFill>
                <a:latin typeface="Noto Sans" pitchFamily="34" charset="0"/>
                <a:ea typeface="Noto Sans" pitchFamily="34" charset="-122"/>
                <a:cs typeface="Noto Sans" pitchFamily="34" charset="-120"/>
              </a:rPr>
              <a:t> È possibile manipolare attributi specifici </a:t>
            </a:r>
            <a:endParaRPr lang="it-IT" sz="1238" noProof="0" dirty="0"/>
          </a:p>
        </p:txBody>
      </p:sp>
      <p:sp>
        <p:nvSpPr>
          <p:cNvPr id="12" name="Text 9"/>
          <p:cNvSpPr/>
          <p:nvPr/>
        </p:nvSpPr>
        <p:spPr>
          <a:xfrm>
            <a:off x="571500" y="3676380"/>
            <a:ext cx="3507581" cy="214313"/>
          </a:xfrm>
          <a:prstGeom prst="rect">
            <a:avLst/>
          </a:prstGeom>
          <a:noFill/>
          <a:ln/>
        </p:spPr>
        <p:txBody>
          <a:bodyPr wrap="none" lIns="0" tIns="0" rIns="0" bIns="0" rtlCol="0" anchor="ctr">
            <a:spAutoFit/>
          </a:bodyPr>
          <a:lstStyle/>
          <a:p>
            <a:pPr marL="0" indent="0">
              <a:buNone/>
            </a:pPr>
            <a:r>
              <a:rPr lang="it-IT" sz="1238" noProof="0" dirty="0">
                <a:solidFill>
                  <a:srgbClr val="4C4C4C"/>
                </a:solidFill>
                <a:latin typeface="Noto Sans" pitchFamily="34" charset="0"/>
                <a:ea typeface="Noto Sans" pitchFamily="34" charset="-122"/>
                <a:cs typeface="Noto Sans" pitchFamily="34" charset="-120"/>
              </a:rPr>
              <a:t>come età, genere, espressione o stile dei capelli</a:t>
            </a:r>
            <a:endParaRPr lang="it-IT" sz="1238" noProof="0" dirty="0"/>
          </a:p>
        </p:txBody>
      </p:sp>
      <p:sp>
        <p:nvSpPr>
          <p:cNvPr id="13" name="Text 10"/>
          <p:cNvSpPr/>
          <p:nvPr/>
        </p:nvSpPr>
        <p:spPr>
          <a:xfrm>
            <a:off x="571500" y="4074979"/>
            <a:ext cx="996888" cy="214313"/>
          </a:xfrm>
          <a:prstGeom prst="rect">
            <a:avLst/>
          </a:prstGeom>
          <a:noFill/>
          <a:ln/>
        </p:spPr>
        <p:txBody>
          <a:bodyPr wrap="none" lIns="0" tIns="0" rIns="0" bIns="0" rtlCol="0" anchor="ctr">
            <a:spAutoFit/>
          </a:bodyPr>
          <a:lstStyle/>
          <a:p>
            <a:pPr marL="0" indent="0">
              <a:buNone/>
            </a:pPr>
            <a:r>
              <a:rPr lang="it-IT" sz="1238" b="1" noProof="0" dirty="0">
                <a:solidFill>
                  <a:srgbClr val="4C4C4C"/>
                </a:solidFill>
                <a:latin typeface="Noto Sans" pitchFamily="34" charset="0"/>
                <a:ea typeface="Noto Sans" pitchFamily="34" charset="-122"/>
                <a:cs typeface="Noto Sans" pitchFamily="34" charset="-120"/>
              </a:rPr>
              <a:t>Applicazioni:</a:t>
            </a:r>
            <a:endParaRPr lang="it-IT" sz="1238" noProof="0" dirty="0"/>
          </a:p>
        </p:txBody>
      </p:sp>
      <p:sp>
        <p:nvSpPr>
          <p:cNvPr id="14" name="Text 11"/>
          <p:cNvSpPr/>
          <p:nvPr/>
        </p:nvSpPr>
        <p:spPr>
          <a:xfrm>
            <a:off x="1568388" y="4074979"/>
            <a:ext cx="2010435" cy="214313"/>
          </a:xfrm>
          <a:prstGeom prst="rect">
            <a:avLst/>
          </a:prstGeom>
          <a:noFill/>
          <a:ln/>
        </p:spPr>
        <p:txBody>
          <a:bodyPr wrap="none" lIns="0" tIns="0" rIns="0" bIns="0" rtlCol="0" anchor="ctr">
            <a:spAutoFit/>
          </a:bodyPr>
          <a:lstStyle/>
          <a:p>
            <a:pPr marL="0" indent="0">
              <a:buNone/>
            </a:pPr>
            <a:r>
              <a:rPr lang="it-IT" sz="1238" noProof="0" dirty="0">
                <a:solidFill>
                  <a:srgbClr val="4C4C4C"/>
                </a:solidFill>
                <a:latin typeface="Noto Sans" pitchFamily="34" charset="0"/>
                <a:ea typeface="Noto Sans" pitchFamily="34" charset="-122"/>
                <a:cs typeface="Noto Sans" pitchFamily="34" charset="-120"/>
              </a:rPr>
              <a:t> Design, pubblicità, privacy, </a:t>
            </a:r>
            <a:endParaRPr lang="it-IT" sz="1238" noProof="0" dirty="0"/>
          </a:p>
        </p:txBody>
      </p:sp>
      <p:sp>
        <p:nvSpPr>
          <p:cNvPr id="15" name="Text 12"/>
          <p:cNvSpPr/>
          <p:nvPr/>
        </p:nvSpPr>
        <p:spPr>
          <a:xfrm>
            <a:off x="571500" y="4294984"/>
            <a:ext cx="1833935" cy="214313"/>
          </a:xfrm>
          <a:prstGeom prst="rect">
            <a:avLst/>
          </a:prstGeom>
          <a:noFill/>
          <a:ln/>
        </p:spPr>
        <p:txBody>
          <a:bodyPr wrap="none" lIns="0" tIns="0" rIns="0" bIns="0" rtlCol="0" anchor="ctr">
            <a:spAutoFit/>
          </a:bodyPr>
          <a:lstStyle/>
          <a:p>
            <a:pPr marL="0" indent="0">
              <a:buNone/>
            </a:pPr>
            <a:r>
              <a:rPr lang="it-IT" sz="1238" noProof="0" dirty="0">
                <a:solidFill>
                  <a:srgbClr val="4C4C4C"/>
                </a:solidFill>
                <a:latin typeface="Noto Sans" pitchFamily="34" charset="0"/>
                <a:ea typeface="Noto Sans" pitchFamily="34" charset="-122"/>
                <a:cs typeface="Noto Sans" pitchFamily="34" charset="-120"/>
              </a:rPr>
              <a:t>intrattenimento e ricerca</a:t>
            </a:r>
            <a:endParaRPr lang="it-IT" sz="1238" noProof="0" dirty="0"/>
          </a:p>
        </p:txBody>
      </p:sp>
      <p:pic>
        <p:nvPicPr>
          <p:cNvPr id="16" name="Image 1" descr="preencoded.png"/>
          <p:cNvPicPr>
            <a:picLocks noChangeAspect="1"/>
          </p:cNvPicPr>
          <p:nvPr/>
        </p:nvPicPr>
        <p:blipFill>
          <a:blip r:embed="rId3"/>
          <a:stretch>
            <a:fillRect/>
          </a:stretch>
        </p:blipFill>
        <p:spPr>
          <a:xfrm>
            <a:off x="4857750" y="1467622"/>
            <a:ext cx="3571875" cy="267806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571500" y="428625"/>
            <a:ext cx="8001000" cy="385763"/>
          </a:xfrm>
          <a:prstGeom prst="rect">
            <a:avLst/>
          </a:prstGeom>
          <a:noFill/>
          <a:ln/>
        </p:spPr>
        <p:txBody>
          <a:bodyPr wrap="none" lIns="0" tIns="0" rIns="0" bIns="0" rtlCol="0" anchor="ctr">
            <a:spAutoFit/>
          </a:bodyPr>
          <a:lstStyle/>
          <a:p>
            <a:pPr marL="0" indent="0">
              <a:buNone/>
            </a:pPr>
            <a:r>
              <a:rPr lang="it-IT" sz="2025" b="1" noProof="0" dirty="0">
                <a:solidFill>
                  <a:srgbClr val="000000"/>
                </a:solidFill>
                <a:latin typeface="Noto Sans" pitchFamily="34" charset="0"/>
                <a:ea typeface="Noto Sans" pitchFamily="34" charset="-122"/>
                <a:cs typeface="Noto Sans" pitchFamily="34" charset="-120"/>
              </a:rPr>
              <a:t>Pro e contro dell'IA generativa</a:t>
            </a:r>
            <a:endParaRPr lang="it-IT" sz="2025" noProof="0" dirty="0"/>
          </a:p>
        </p:txBody>
      </p:sp>
      <p:pic>
        <p:nvPicPr>
          <p:cNvPr id="4" name="Image 1" descr="preencoded.png"/>
          <p:cNvPicPr>
            <a:picLocks noChangeAspect="1"/>
          </p:cNvPicPr>
          <p:nvPr/>
        </p:nvPicPr>
        <p:blipFill>
          <a:blip r:embed="rId3"/>
          <a:stretch>
            <a:fillRect/>
          </a:stretch>
        </p:blipFill>
        <p:spPr>
          <a:xfrm>
            <a:off x="571500" y="1150144"/>
            <a:ext cx="200025" cy="200025"/>
          </a:xfrm>
          <a:prstGeom prst="rect">
            <a:avLst/>
          </a:prstGeom>
        </p:spPr>
      </p:pic>
      <p:sp>
        <p:nvSpPr>
          <p:cNvPr id="5" name="Text 1"/>
          <p:cNvSpPr/>
          <p:nvPr/>
        </p:nvSpPr>
        <p:spPr>
          <a:xfrm>
            <a:off x="842963" y="1128970"/>
            <a:ext cx="343043" cy="242374"/>
          </a:xfrm>
          <a:prstGeom prst="rect">
            <a:avLst/>
          </a:prstGeom>
          <a:noFill/>
          <a:ln/>
        </p:spPr>
        <p:txBody>
          <a:bodyPr wrap="none" lIns="0" tIns="0" rIns="0" bIns="0" rtlCol="0" anchor="ctr">
            <a:spAutoFit/>
          </a:bodyPr>
          <a:lstStyle/>
          <a:p>
            <a:pPr marL="0" indent="0">
              <a:buNone/>
            </a:pPr>
            <a:r>
              <a:rPr lang="it-IT" sz="1575" b="1" noProof="0" dirty="0">
                <a:solidFill>
                  <a:srgbClr val="000000"/>
                </a:solidFill>
                <a:latin typeface="Noto Sans" pitchFamily="34" charset="0"/>
                <a:ea typeface="Noto Sans" pitchFamily="34" charset="-122"/>
                <a:cs typeface="Noto Sans" pitchFamily="34" charset="-120"/>
              </a:rPr>
              <a:t>Pro</a:t>
            </a:r>
            <a:endParaRPr lang="it-IT" sz="1575" noProof="0" dirty="0"/>
          </a:p>
        </p:txBody>
      </p:sp>
      <p:pic>
        <p:nvPicPr>
          <p:cNvPr id="6" name="Image 2" descr="preencoded.png"/>
          <p:cNvPicPr>
            <a:picLocks noChangeAspect="1"/>
          </p:cNvPicPr>
          <p:nvPr/>
        </p:nvPicPr>
        <p:blipFill>
          <a:blip r:embed="rId4"/>
          <a:stretch>
            <a:fillRect/>
          </a:stretch>
        </p:blipFill>
        <p:spPr>
          <a:xfrm>
            <a:off x="571500" y="1643063"/>
            <a:ext cx="142875" cy="142875"/>
          </a:xfrm>
          <a:prstGeom prst="rect">
            <a:avLst/>
          </a:prstGeom>
        </p:spPr>
      </p:pic>
      <p:sp>
        <p:nvSpPr>
          <p:cNvPr id="7" name="Text 2"/>
          <p:cNvSpPr/>
          <p:nvPr/>
        </p:nvSpPr>
        <p:spPr>
          <a:xfrm>
            <a:off x="800100" y="1617852"/>
            <a:ext cx="3629025" cy="321883"/>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Creazione di </a:t>
            </a:r>
            <a:r>
              <a:rPr lang="it-IT" sz="1046" b="1" noProof="0" dirty="0">
                <a:solidFill>
                  <a:srgbClr val="4C4C4C"/>
                </a:solidFill>
                <a:latin typeface="Noto Sans" pitchFamily="34" charset="0"/>
                <a:ea typeface="Noto Sans" pitchFamily="34" charset="-122"/>
                <a:cs typeface="Noto Sans" pitchFamily="34" charset="-120"/>
              </a:rPr>
              <a:t>contenuti originali e personalizzati </a:t>
            </a:r>
            <a:r>
              <a:rPr lang="it-IT" sz="1046" noProof="0" dirty="0">
                <a:solidFill>
                  <a:srgbClr val="4C4C4C"/>
                </a:solidFill>
                <a:latin typeface="Noto Sans" pitchFamily="34" charset="0"/>
                <a:ea typeface="Noto Sans" pitchFamily="34" charset="-122"/>
                <a:cs typeface="Noto Sans" pitchFamily="34" charset="-120"/>
              </a:rPr>
              <a:t>in vari domini (testo, immagini, audio)</a:t>
            </a:r>
            <a:endParaRPr lang="it-IT" sz="1046" noProof="0" dirty="0"/>
          </a:p>
        </p:txBody>
      </p:sp>
      <p:pic>
        <p:nvPicPr>
          <p:cNvPr id="8" name="Image 3" descr="preencoded.png"/>
          <p:cNvPicPr>
            <a:picLocks noChangeAspect="1"/>
          </p:cNvPicPr>
          <p:nvPr/>
        </p:nvPicPr>
        <p:blipFill>
          <a:blip r:embed="rId4"/>
          <a:stretch>
            <a:fillRect/>
          </a:stretch>
        </p:blipFill>
        <p:spPr>
          <a:xfrm>
            <a:off x="571500" y="2185988"/>
            <a:ext cx="142875" cy="142875"/>
          </a:xfrm>
          <a:prstGeom prst="rect">
            <a:avLst/>
          </a:prstGeom>
        </p:spPr>
      </p:pic>
      <p:sp>
        <p:nvSpPr>
          <p:cNvPr id="9" name="Text 3"/>
          <p:cNvSpPr/>
          <p:nvPr/>
        </p:nvSpPr>
        <p:spPr>
          <a:xfrm>
            <a:off x="800100" y="2160777"/>
            <a:ext cx="3629025" cy="321883"/>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Automazione di processi creativi ripetitivi, </a:t>
            </a:r>
            <a:r>
              <a:rPr lang="it-IT" sz="1046" b="1" noProof="0" dirty="0">
                <a:solidFill>
                  <a:srgbClr val="4C4C4C"/>
                </a:solidFill>
                <a:latin typeface="Noto Sans" pitchFamily="34" charset="0"/>
                <a:ea typeface="Noto Sans" pitchFamily="34" charset="-122"/>
                <a:cs typeface="Noto Sans" pitchFamily="34" charset="-120"/>
              </a:rPr>
              <a:t>liberando tempo </a:t>
            </a:r>
            <a:r>
              <a:rPr lang="it-IT" sz="1046" noProof="0" dirty="0">
                <a:solidFill>
                  <a:srgbClr val="4C4C4C"/>
                </a:solidFill>
                <a:latin typeface="Noto Sans" pitchFamily="34" charset="0"/>
                <a:ea typeface="Noto Sans" pitchFamily="34" charset="-122"/>
                <a:cs typeface="Noto Sans" pitchFamily="34" charset="-120"/>
              </a:rPr>
              <a:t>per attività a maggior valore aggiunto</a:t>
            </a:r>
            <a:endParaRPr lang="it-IT" sz="1046" noProof="0" dirty="0"/>
          </a:p>
        </p:txBody>
      </p:sp>
      <p:pic>
        <p:nvPicPr>
          <p:cNvPr id="10" name="Image 4" descr="preencoded.png"/>
          <p:cNvPicPr>
            <a:picLocks noChangeAspect="1"/>
          </p:cNvPicPr>
          <p:nvPr/>
        </p:nvPicPr>
        <p:blipFill>
          <a:blip r:embed="rId4"/>
          <a:stretch>
            <a:fillRect/>
          </a:stretch>
        </p:blipFill>
        <p:spPr>
          <a:xfrm>
            <a:off x="571500" y="2728913"/>
            <a:ext cx="142875" cy="142875"/>
          </a:xfrm>
          <a:prstGeom prst="rect">
            <a:avLst/>
          </a:prstGeom>
        </p:spPr>
      </p:pic>
      <p:sp>
        <p:nvSpPr>
          <p:cNvPr id="11" name="Text 4"/>
          <p:cNvSpPr/>
          <p:nvPr/>
        </p:nvSpPr>
        <p:spPr>
          <a:xfrm>
            <a:off x="800100" y="2703702"/>
            <a:ext cx="3629025" cy="321883"/>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Generazione di dati sintetici per </a:t>
            </a:r>
            <a:r>
              <a:rPr lang="it-IT" sz="1046" b="1" noProof="0" dirty="0">
                <a:solidFill>
                  <a:srgbClr val="4C4C4C"/>
                </a:solidFill>
                <a:latin typeface="Noto Sans" pitchFamily="34" charset="0"/>
                <a:ea typeface="Noto Sans" pitchFamily="34" charset="-122"/>
                <a:cs typeface="Noto Sans" pitchFamily="34" charset="-120"/>
              </a:rPr>
              <a:t>addestrare altri modelli </a:t>
            </a:r>
            <a:r>
              <a:rPr lang="it-IT" sz="1046" noProof="0" dirty="0">
                <a:solidFill>
                  <a:srgbClr val="4C4C4C"/>
                </a:solidFill>
                <a:latin typeface="Noto Sans" pitchFamily="34" charset="0"/>
                <a:ea typeface="Noto Sans" pitchFamily="34" charset="-122"/>
                <a:cs typeface="Noto Sans" pitchFamily="34" charset="-120"/>
              </a:rPr>
              <a:t>di IA, preservando la privacy</a:t>
            </a:r>
            <a:endParaRPr lang="it-IT" sz="1046" noProof="0" dirty="0"/>
          </a:p>
        </p:txBody>
      </p:sp>
      <p:pic>
        <p:nvPicPr>
          <p:cNvPr id="14" name="Image 6" descr="preencoded.png"/>
          <p:cNvPicPr>
            <a:picLocks noChangeAspect="1"/>
          </p:cNvPicPr>
          <p:nvPr/>
        </p:nvPicPr>
        <p:blipFill>
          <a:blip r:embed="rId5"/>
          <a:stretch>
            <a:fillRect/>
          </a:stretch>
        </p:blipFill>
        <p:spPr>
          <a:xfrm>
            <a:off x="4714875" y="1150144"/>
            <a:ext cx="200025" cy="200025"/>
          </a:xfrm>
          <a:prstGeom prst="rect">
            <a:avLst/>
          </a:prstGeom>
        </p:spPr>
      </p:pic>
      <p:sp>
        <p:nvSpPr>
          <p:cNvPr id="15" name="Text 6"/>
          <p:cNvSpPr/>
          <p:nvPr/>
        </p:nvSpPr>
        <p:spPr>
          <a:xfrm>
            <a:off x="4986338" y="1128970"/>
            <a:ext cx="690895" cy="242374"/>
          </a:xfrm>
          <a:prstGeom prst="rect">
            <a:avLst/>
          </a:prstGeom>
          <a:noFill/>
          <a:ln/>
        </p:spPr>
        <p:txBody>
          <a:bodyPr wrap="none" lIns="0" tIns="0" rIns="0" bIns="0" rtlCol="0" anchor="ctr">
            <a:spAutoFit/>
          </a:bodyPr>
          <a:lstStyle/>
          <a:p>
            <a:pPr marL="0" indent="0">
              <a:buNone/>
            </a:pPr>
            <a:r>
              <a:rPr lang="it-IT" sz="1575" b="1" noProof="0" dirty="0">
                <a:solidFill>
                  <a:srgbClr val="000000"/>
                </a:solidFill>
                <a:latin typeface="Noto Sans" pitchFamily="34" charset="0"/>
                <a:ea typeface="Noto Sans" pitchFamily="34" charset="-122"/>
                <a:cs typeface="Noto Sans" pitchFamily="34" charset="-120"/>
              </a:rPr>
              <a:t>Contro</a:t>
            </a:r>
            <a:endParaRPr lang="it-IT" sz="1575" noProof="0" dirty="0"/>
          </a:p>
        </p:txBody>
      </p:sp>
      <p:pic>
        <p:nvPicPr>
          <p:cNvPr id="16" name="Image 7" descr="preencoded.png"/>
          <p:cNvPicPr>
            <a:picLocks noChangeAspect="1"/>
          </p:cNvPicPr>
          <p:nvPr/>
        </p:nvPicPr>
        <p:blipFill>
          <a:blip r:embed="rId6"/>
          <a:stretch>
            <a:fillRect/>
          </a:stretch>
        </p:blipFill>
        <p:spPr>
          <a:xfrm>
            <a:off x="4714875" y="1643063"/>
            <a:ext cx="37505" cy="142875"/>
          </a:xfrm>
          <a:prstGeom prst="rect">
            <a:avLst/>
          </a:prstGeom>
        </p:spPr>
      </p:pic>
      <p:sp>
        <p:nvSpPr>
          <p:cNvPr id="17" name="Text 7"/>
          <p:cNvSpPr/>
          <p:nvPr/>
        </p:nvSpPr>
        <p:spPr>
          <a:xfrm>
            <a:off x="4838105" y="1617852"/>
            <a:ext cx="3734395" cy="321883"/>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Rischio di generare </a:t>
            </a:r>
            <a:r>
              <a:rPr lang="it-IT" sz="1046" b="1" noProof="0" dirty="0">
                <a:solidFill>
                  <a:srgbClr val="4C4C4C"/>
                </a:solidFill>
                <a:latin typeface="Noto Sans" pitchFamily="34" charset="0"/>
                <a:ea typeface="Noto Sans" pitchFamily="34" charset="-122"/>
                <a:cs typeface="Noto Sans" pitchFamily="34" charset="-120"/>
              </a:rPr>
              <a:t>contenuti distorti o prevenuti </a:t>
            </a:r>
            <a:r>
              <a:rPr lang="it-IT" sz="1046" noProof="0" dirty="0">
                <a:solidFill>
                  <a:srgbClr val="4C4C4C"/>
                </a:solidFill>
                <a:latin typeface="Noto Sans" pitchFamily="34" charset="0"/>
                <a:ea typeface="Noto Sans" pitchFamily="34" charset="-122"/>
                <a:cs typeface="Noto Sans" pitchFamily="34" charset="-120"/>
              </a:rPr>
              <a:t>se i dati di training contengono </a:t>
            </a:r>
            <a:r>
              <a:rPr lang="it-IT" sz="1046" b="1" noProof="0" dirty="0">
                <a:solidFill>
                  <a:srgbClr val="4C4C4C"/>
                </a:solidFill>
                <a:latin typeface="Noto Sans" pitchFamily="34" charset="0"/>
                <a:ea typeface="Noto Sans" pitchFamily="34" charset="-122"/>
                <a:cs typeface="Noto Sans" pitchFamily="34" charset="-120"/>
              </a:rPr>
              <a:t>bias</a:t>
            </a:r>
            <a:endParaRPr lang="it-IT" sz="1046" b="1" noProof="0" dirty="0"/>
          </a:p>
        </p:txBody>
      </p:sp>
      <p:pic>
        <p:nvPicPr>
          <p:cNvPr id="18" name="Image 8" descr="preencoded.png"/>
          <p:cNvPicPr>
            <a:picLocks noChangeAspect="1"/>
          </p:cNvPicPr>
          <p:nvPr/>
        </p:nvPicPr>
        <p:blipFill>
          <a:blip r:embed="rId6"/>
          <a:stretch>
            <a:fillRect/>
          </a:stretch>
        </p:blipFill>
        <p:spPr>
          <a:xfrm>
            <a:off x="4714875" y="2185988"/>
            <a:ext cx="37505" cy="142875"/>
          </a:xfrm>
          <a:prstGeom prst="rect">
            <a:avLst/>
          </a:prstGeom>
        </p:spPr>
      </p:pic>
      <p:sp>
        <p:nvSpPr>
          <p:cNvPr id="19" name="Text 8"/>
          <p:cNvSpPr/>
          <p:nvPr/>
        </p:nvSpPr>
        <p:spPr>
          <a:xfrm>
            <a:off x="4838105" y="2160777"/>
            <a:ext cx="3734395" cy="321883"/>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Potenziale </a:t>
            </a:r>
            <a:r>
              <a:rPr lang="it-IT" sz="1046" b="1" noProof="0" dirty="0">
                <a:solidFill>
                  <a:srgbClr val="4C4C4C"/>
                </a:solidFill>
                <a:latin typeface="Noto Sans" pitchFamily="34" charset="0"/>
                <a:ea typeface="Noto Sans" pitchFamily="34" charset="-122"/>
                <a:cs typeface="Noto Sans" pitchFamily="34" charset="-120"/>
              </a:rPr>
              <a:t>uso improprio </a:t>
            </a:r>
            <a:r>
              <a:rPr lang="it-IT" sz="1046" noProof="0" dirty="0">
                <a:solidFill>
                  <a:srgbClr val="4C4C4C"/>
                </a:solidFill>
                <a:latin typeface="Noto Sans" pitchFamily="34" charset="0"/>
                <a:ea typeface="Noto Sans" pitchFamily="34" charset="-122"/>
                <a:cs typeface="Noto Sans" pitchFamily="34" charset="-120"/>
              </a:rPr>
              <a:t>per creare deepfake o contenuti ingannevoli</a:t>
            </a:r>
            <a:endParaRPr lang="it-IT" sz="1046" noProof="0" dirty="0"/>
          </a:p>
        </p:txBody>
      </p:sp>
      <p:pic>
        <p:nvPicPr>
          <p:cNvPr id="20" name="Image 9" descr="preencoded.png"/>
          <p:cNvPicPr>
            <a:picLocks noChangeAspect="1"/>
          </p:cNvPicPr>
          <p:nvPr/>
        </p:nvPicPr>
        <p:blipFill>
          <a:blip r:embed="rId6"/>
          <a:stretch>
            <a:fillRect/>
          </a:stretch>
        </p:blipFill>
        <p:spPr>
          <a:xfrm>
            <a:off x="4714875" y="2728913"/>
            <a:ext cx="37505" cy="142875"/>
          </a:xfrm>
          <a:prstGeom prst="rect">
            <a:avLst/>
          </a:prstGeom>
        </p:spPr>
      </p:pic>
      <p:sp>
        <p:nvSpPr>
          <p:cNvPr id="21" name="Text 9"/>
          <p:cNvSpPr/>
          <p:nvPr/>
        </p:nvSpPr>
        <p:spPr>
          <a:xfrm>
            <a:off x="4838105" y="2703702"/>
            <a:ext cx="3734395" cy="321883"/>
          </a:xfrm>
          <a:prstGeom prst="rect">
            <a:avLst/>
          </a:prstGeom>
          <a:noFill/>
          <a:ln/>
        </p:spPr>
        <p:txBody>
          <a:bodyPr wrap="square" lIns="0" tIns="0" rIns="0" bIns="0" rtlCol="0" anchor="ctr">
            <a:spAutoFit/>
          </a:bodyPr>
          <a:lstStyle/>
          <a:p>
            <a:pPr marL="0" indent="0">
              <a:buNone/>
            </a:pPr>
            <a:r>
              <a:rPr lang="it-IT" sz="1046" noProof="0" dirty="0">
                <a:solidFill>
                  <a:srgbClr val="4C4C4C"/>
                </a:solidFill>
                <a:latin typeface="Noto Sans" pitchFamily="34" charset="0"/>
                <a:ea typeface="Noto Sans" pitchFamily="34" charset="-122"/>
                <a:cs typeface="Noto Sans" pitchFamily="34" charset="-120"/>
              </a:rPr>
              <a:t>Questioni di </a:t>
            </a:r>
            <a:r>
              <a:rPr lang="it-IT" sz="1046" b="1" noProof="0" dirty="0">
                <a:solidFill>
                  <a:srgbClr val="4C4C4C"/>
                </a:solidFill>
                <a:latin typeface="Noto Sans" pitchFamily="34" charset="0"/>
                <a:ea typeface="Noto Sans" pitchFamily="34" charset="-122"/>
                <a:cs typeface="Noto Sans" pitchFamily="34" charset="-120"/>
              </a:rPr>
              <a:t>copyright </a:t>
            </a:r>
            <a:r>
              <a:rPr lang="it-IT" sz="1046" noProof="0" dirty="0">
                <a:solidFill>
                  <a:srgbClr val="4C4C4C"/>
                </a:solidFill>
                <a:latin typeface="Noto Sans" pitchFamily="34" charset="0"/>
                <a:ea typeface="Noto Sans" pitchFamily="34" charset="-122"/>
                <a:cs typeface="Noto Sans" pitchFamily="34" charset="-120"/>
              </a:rPr>
              <a:t>e proprietà intellettuale sui contenuti generati</a:t>
            </a:r>
            <a:endParaRPr lang="it-IT" sz="1046" noProof="0" dirty="0"/>
          </a:p>
        </p:txBody>
      </p:sp>
      <p:pic>
        <p:nvPicPr>
          <p:cNvPr id="22" name="Image 10" descr="preencoded.png"/>
          <p:cNvPicPr>
            <a:picLocks noChangeAspect="1"/>
          </p:cNvPicPr>
          <p:nvPr/>
        </p:nvPicPr>
        <p:blipFill>
          <a:blip r:embed="rId6"/>
          <a:stretch>
            <a:fillRect/>
          </a:stretch>
        </p:blipFill>
        <p:spPr>
          <a:xfrm>
            <a:off x="4714875" y="3271838"/>
            <a:ext cx="37505" cy="142875"/>
          </a:xfrm>
          <a:prstGeom prst="rect">
            <a:avLst/>
          </a:prstGeom>
        </p:spPr>
      </p:pic>
      <p:sp>
        <p:nvSpPr>
          <p:cNvPr id="23" name="Text 10"/>
          <p:cNvSpPr/>
          <p:nvPr/>
        </p:nvSpPr>
        <p:spPr>
          <a:xfrm>
            <a:off x="4838105" y="3246627"/>
            <a:ext cx="3734395" cy="321883"/>
          </a:xfrm>
          <a:prstGeom prst="rect">
            <a:avLst/>
          </a:prstGeom>
          <a:noFill/>
          <a:ln/>
        </p:spPr>
        <p:txBody>
          <a:bodyPr wrap="square" lIns="0" tIns="0" rIns="0" bIns="0" rtlCol="0" anchor="ctr">
            <a:spAutoFit/>
          </a:bodyPr>
          <a:lstStyle/>
          <a:p>
            <a:pPr marL="0" indent="0">
              <a:buNone/>
            </a:pPr>
            <a:r>
              <a:rPr lang="it-IT" sz="1046" b="1" noProof="0" dirty="0">
                <a:solidFill>
                  <a:srgbClr val="4C4C4C"/>
                </a:solidFill>
                <a:latin typeface="Noto Sans" pitchFamily="34" charset="0"/>
                <a:ea typeface="Noto Sans" pitchFamily="34" charset="-122"/>
                <a:cs typeface="Noto Sans" pitchFamily="34" charset="-120"/>
              </a:rPr>
              <a:t>Elevato consumo di risorse computazionali </a:t>
            </a:r>
            <a:r>
              <a:rPr lang="it-IT" sz="1046" noProof="0" dirty="0">
                <a:solidFill>
                  <a:srgbClr val="4C4C4C"/>
                </a:solidFill>
                <a:latin typeface="Noto Sans" pitchFamily="34" charset="0"/>
                <a:ea typeface="Noto Sans" pitchFamily="34" charset="-122"/>
                <a:cs typeface="Noto Sans" pitchFamily="34" charset="-120"/>
              </a:rPr>
              <a:t>per l'addestramento dei modelli più avanzati</a:t>
            </a:r>
            <a:endParaRPr lang="it-IT" sz="1046" noProof="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3F4D00-2DAD-DEA0-C55A-6DAAA652F9DE}"/>
            </a:ext>
          </a:extLst>
        </p:cNvPr>
        <p:cNvGrpSpPr/>
        <p:nvPr/>
      </p:nvGrpSpPr>
      <p:grpSpPr>
        <a:xfrm>
          <a:off x="0" y="0"/>
          <a:ext cx="0" cy="0"/>
          <a:chOff x="0" y="0"/>
          <a:chExt cx="0" cy="0"/>
        </a:xfrm>
      </p:grpSpPr>
      <p:sp useBgFill="1">
        <p:nvSpPr>
          <p:cNvPr id="7174" name="Rectangle 717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pic>
        <p:nvPicPr>
          <p:cNvPr id="7172" name="Picture 4" descr="3.Intelligenza Artificiale: le reti neurali artificiali">
            <a:extLst>
              <a:ext uri="{FF2B5EF4-FFF2-40B4-BE49-F238E27FC236}">
                <a16:creationId xmlns:a16="http://schemas.microsoft.com/office/drawing/2014/main" id="{3746E985-97C0-EC76-F8CA-F84A8BBBB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7012" r="18700" b="2078"/>
          <a:stretch>
            <a:fillRect/>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175" name="Rectangle 717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0" dirty="0"/>
          </a:p>
        </p:txBody>
      </p:sp>
      <p:sp>
        <p:nvSpPr>
          <p:cNvPr id="6" name="Rectangle 5">
            <a:extLst>
              <a:ext uri="{FF2B5EF4-FFF2-40B4-BE49-F238E27FC236}">
                <a16:creationId xmlns:a16="http://schemas.microsoft.com/office/drawing/2014/main" id="{956B3C2E-1D36-11C2-23AE-34773BB2D334}"/>
              </a:ext>
            </a:extLst>
          </p:cNvPr>
          <p:cNvSpPr/>
          <p:nvPr/>
        </p:nvSpPr>
        <p:spPr>
          <a:xfrm>
            <a:off x="358485" y="841772"/>
            <a:ext cx="3017520" cy="2403100"/>
          </a:xfrm>
          <a:prstGeom prst="rect">
            <a:avLst/>
          </a:prstGeom>
        </p:spPr>
        <p:txBody>
          <a:bodyPr vert="horz" lIns="91440" tIns="45720" rIns="91440" bIns="45720" rtlCol="0" anchor="b">
            <a:normAutofit/>
          </a:bodyPr>
          <a:lstStyle/>
          <a:p>
            <a:pPr>
              <a:lnSpc>
                <a:spcPct val="90000"/>
              </a:lnSpc>
              <a:spcBef>
                <a:spcPct val="0"/>
              </a:spcBef>
              <a:spcAft>
                <a:spcPts val="600"/>
              </a:spcAft>
            </a:pPr>
            <a:r>
              <a:rPr lang="it-IT" sz="2500" b="1" noProof="0" dirty="0">
                <a:latin typeface="+mj-lt"/>
                <a:ea typeface="+mj-ea"/>
                <a:cs typeface="+mj-cs"/>
              </a:rPr>
              <a:t>Architetture principali dei modelli generativi: Variational Autoencoder (VAE) e Generative Adversarial Networks (GAN)</a:t>
            </a:r>
            <a:endParaRPr lang="it-IT" sz="2500" noProof="0" dirty="0">
              <a:effectLst/>
              <a:latin typeface="+mj-lt"/>
              <a:ea typeface="+mj-ea"/>
              <a:cs typeface="+mj-cs"/>
            </a:endParaRPr>
          </a:p>
        </p:txBody>
      </p:sp>
      <p:sp>
        <p:nvSpPr>
          <p:cNvPr id="7176" name="Rectangle 717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noProof="0" dirty="0">
              <a:solidFill>
                <a:prstClr val="white"/>
              </a:solidFill>
              <a:latin typeface="Calibri" panose="020F0502020204030204"/>
            </a:endParaRPr>
          </a:p>
        </p:txBody>
      </p:sp>
      <p:sp>
        <p:nvSpPr>
          <p:cNvPr id="7183" name="Rectangle 718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783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925</TotalTime>
  <Words>2984</Words>
  <Application>Microsoft Office PowerPoint</Application>
  <PresentationFormat>Presentazione su schermo (16:9)</PresentationFormat>
  <Paragraphs>413</Paragraphs>
  <Slides>32</Slides>
  <Notes>32</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32</vt:i4>
      </vt:variant>
    </vt:vector>
  </HeadingPairs>
  <TitlesOfParts>
    <vt:vector size="39" baseType="lpstr">
      <vt:lpstr>Arial</vt:lpstr>
      <vt:lpstr>Calibri</vt:lpstr>
      <vt:lpstr>Courier New</vt:lpstr>
      <vt:lpstr>Noto Sans</vt:lpstr>
      <vt:lpstr>Times New Roman</vt:lpstr>
      <vt:lpstr>Wingdings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ARIANNA BUSSOLA</cp:lastModifiedBy>
  <cp:revision>7</cp:revision>
  <dcterms:created xsi:type="dcterms:W3CDTF">2025-09-08T06:09:14Z</dcterms:created>
  <dcterms:modified xsi:type="dcterms:W3CDTF">2025-10-22T10:00:48Z</dcterms:modified>
</cp:coreProperties>
</file>